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0104100" cy="11976100"/>
  <p:notesSz cx="20104100" cy="119761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90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712591"/>
            <a:ext cx="17088486" cy="25149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706616"/>
            <a:ext cx="14072870" cy="2994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754503"/>
            <a:ext cx="8745284" cy="79042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754503"/>
            <a:ext cx="8745284" cy="79042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82063" y="5197653"/>
            <a:ext cx="0" cy="2336800"/>
          </a:xfrm>
          <a:custGeom>
            <a:avLst/>
            <a:gdLst/>
            <a:ahLst/>
            <a:cxnLst/>
            <a:rect l="l" t="t" r="r" b="b"/>
            <a:pathLst>
              <a:path h="2336800">
                <a:moveTo>
                  <a:pt x="0" y="0"/>
                </a:moveTo>
                <a:lnTo>
                  <a:pt x="0" y="2336766"/>
                </a:lnTo>
              </a:path>
            </a:pathLst>
          </a:custGeom>
          <a:ln w="52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62379" y="7513748"/>
            <a:ext cx="39370" cy="39370"/>
          </a:xfrm>
          <a:custGeom>
            <a:avLst/>
            <a:gdLst/>
            <a:ahLst/>
            <a:cxnLst/>
            <a:rect l="l" t="t" r="r" b="b"/>
            <a:pathLst>
              <a:path w="39369" h="39370">
                <a:moveTo>
                  <a:pt x="19685" y="0"/>
                </a:moveTo>
                <a:lnTo>
                  <a:pt x="12024" y="1547"/>
                </a:lnTo>
                <a:lnTo>
                  <a:pt x="5766" y="5766"/>
                </a:lnTo>
                <a:lnTo>
                  <a:pt x="1547" y="12024"/>
                </a:lnTo>
                <a:lnTo>
                  <a:pt x="0" y="19685"/>
                </a:lnTo>
                <a:lnTo>
                  <a:pt x="1547" y="27346"/>
                </a:lnTo>
                <a:lnTo>
                  <a:pt x="5766" y="33603"/>
                </a:lnTo>
                <a:lnTo>
                  <a:pt x="12024" y="37823"/>
                </a:lnTo>
                <a:lnTo>
                  <a:pt x="19685" y="39370"/>
                </a:lnTo>
                <a:lnTo>
                  <a:pt x="27346" y="37823"/>
                </a:lnTo>
                <a:lnTo>
                  <a:pt x="33603" y="33603"/>
                </a:lnTo>
                <a:lnTo>
                  <a:pt x="37823" y="27346"/>
                </a:lnTo>
                <a:lnTo>
                  <a:pt x="39370" y="19685"/>
                </a:lnTo>
                <a:lnTo>
                  <a:pt x="37823" y="12024"/>
                </a:lnTo>
                <a:lnTo>
                  <a:pt x="33603" y="5766"/>
                </a:lnTo>
                <a:lnTo>
                  <a:pt x="27346" y="1547"/>
                </a:lnTo>
                <a:lnTo>
                  <a:pt x="196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3974042" y="5200185"/>
            <a:ext cx="0" cy="2336800"/>
          </a:xfrm>
          <a:custGeom>
            <a:avLst/>
            <a:gdLst/>
            <a:ahLst/>
            <a:cxnLst/>
            <a:rect l="l" t="t" r="r" b="b"/>
            <a:pathLst>
              <a:path h="2336800">
                <a:moveTo>
                  <a:pt x="0" y="0"/>
                </a:moveTo>
                <a:lnTo>
                  <a:pt x="0" y="2336766"/>
                </a:lnTo>
              </a:path>
            </a:pathLst>
          </a:custGeom>
          <a:ln w="52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3954359" y="7516281"/>
            <a:ext cx="39370" cy="39370"/>
          </a:xfrm>
          <a:custGeom>
            <a:avLst/>
            <a:gdLst/>
            <a:ahLst/>
            <a:cxnLst/>
            <a:rect l="l" t="t" r="r" b="b"/>
            <a:pathLst>
              <a:path w="39369" h="39370">
                <a:moveTo>
                  <a:pt x="19685" y="0"/>
                </a:moveTo>
                <a:lnTo>
                  <a:pt x="12024" y="1547"/>
                </a:lnTo>
                <a:lnTo>
                  <a:pt x="5766" y="5766"/>
                </a:lnTo>
                <a:lnTo>
                  <a:pt x="1547" y="12024"/>
                </a:lnTo>
                <a:lnTo>
                  <a:pt x="0" y="19685"/>
                </a:lnTo>
                <a:lnTo>
                  <a:pt x="1547" y="27346"/>
                </a:lnTo>
                <a:lnTo>
                  <a:pt x="5766" y="33603"/>
                </a:lnTo>
                <a:lnTo>
                  <a:pt x="12024" y="37823"/>
                </a:lnTo>
                <a:lnTo>
                  <a:pt x="19685" y="39370"/>
                </a:lnTo>
                <a:lnTo>
                  <a:pt x="27346" y="37823"/>
                </a:lnTo>
                <a:lnTo>
                  <a:pt x="33603" y="33603"/>
                </a:lnTo>
                <a:lnTo>
                  <a:pt x="37823" y="27346"/>
                </a:lnTo>
                <a:lnTo>
                  <a:pt x="39370" y="19685"/>
                </a:lnTo>
                <a:lnTo>
                  <a:pt x="37823" y="12024"/>
                </a:lnTo>
                <a:lnTo>
                  <a:pt x="33603" y="5766"/>
                </a:lnTo>
                <a:lnTo>
                  <a:pt x="27346" y="1547"/>
                </a:lnTo>
                <a:lnTo>
                  <a:pt x="196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836263" y="2102467"/>
            <a:ext cx="2454910" cy="534670"/>
          </a:xfrm>
          <a:custGeom>
            <a:avLst/>
            <a:gdLst/>
            <a:ahLst/>
            <a:cxnLst/>
            <a:rect l="l" t="t" r="r" b="b"/>
            <a:pathLst>
              <a:path w="2454909" h="534669">
                <a:moveTo>
                  <a:pt x="105609" y="0"/>
                </a:moveTo>
                <a:lnTo>
                  <a:pt x="2349226" y="0"/>
                </a:lnTo>
                <a:lnTo>
                  <a:pt x="2390337" y="5600"/>
                </a:lnTo>
                <a:lnTo>
                  <a:pt x="2423906" y="20872"/>
                </a:lnTo>
                <a:lnTo>
                  <a:pt x="2446537" y="43524"/>
                </a:lnTo>
                <a:lnTo>
                  <a:pt x="2454836" y="71264"/>
                </a:lnTo>
                <a:lnTo>
                  <a:pt x="2454836" y="534266"/>
                </a:lnTo>
                <a:lnTo>
                  <a:pt x="0" y="534266"/>
                </a:lnTo>
                <a:lnTo>
                  <a:pt x="0" y="71264"/>
                </a:lnTo>
                <a:lnTo>
                  <a:pt x="8299" y="43524"/>
                </a:lnTo>
                <a:lnTo>
                  <a:pt x="30933" y="20872"/>
                </a:lnTo>
                <a:lnTo>
                  <a:pt x="64502" y="5600"/>
                </a:lnTo>
                <a:lnTo>
                  <a:pt x="105609" y="0"/>
                </a:lnTo>
                <a:close/>
              </a:path>
            </a:pathLst>
          </a:custGeom>
          <a:ln w="76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479044"/>
            <a:ext cx="18093690" cy="19161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754503"/>
            <a:ext cx="18093690" cy="79042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1137773"/>
            <a:ext cx="6433312" cy="5988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1137773"/>
            <a:ext cx="4623943" cy="5988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1137773"/>
            <a:ext cx="4623943" cy="5988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53987" y="2151775"/>
            <a:ext cx="2189480" cy="40259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75" dirty="0">
                <a:latin typeface="Lucida Sans"/>
                <a:cs typeface="Lucida Sans"/>
              </a:rPr>
              <a:t>DIRECTOR</a:t>
            </a:r>
            <a:r>
              <a:rPr sz="1150" spc="270" dirty="0">
                <a:latin typeface="Lucida Sans"/>
                <a:cs typeface="Lucida Sans"/>
              </a:rPr>
              <a:t> </a:t>
            </a:r>
            <a:r>
              <a:rPr sz="1150" spc="100" dirty="0">
                <a:latin typeface="Lucida Sans"/>
                <a:cs typeface="Lucida Sans"/>
              </a:rPr>
              <a:t>GERENTE</a:t>
            </a:r>
            <a:endParaRPr sz="1150">
              <a:latin typeface="Lucida Sans"/>
              <a:cs typeface="Lucida Sans"/>
            </a:endParaRPr>
          </a:p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50" spc="85" dirty="0">
                <a:latin typeface="Lucida Sans"/>
                <a:cs typeface="Lucida Sans"/>
              </a:rPr>
              <a:t>José</a:t>
            </a:r>
            <a:r>
              <a:rPr sz="1150" spc="-35" dirty="0">
                <a:latin typeface="Lucida Sans"/>
                <a:cs typeface="Lucida Sans"/>
              </a:rPr>
              <a:t> </a:t>
            </a:r>
            <a:r>
              <a:rPr sz="1150" spc="75" dirty="0">
                <a:latin typeface="Lucida Sans"/>
                <a:cs typeface="Lucida Sans"/>
              </a:rPr>
              <a:t>Juan</a:t>
            </a:r>
            <a:r>
              <a:rPr sz="1150" spc="-35" dirty="0">
                <a:latin typeface="Lucida Sans"/>
                <a:cs typeface="Lucida Sans"/>
              </a:rPr>
              <a:t> </a:t>
            </a:r>
            <a:r>
              <a:rPr sz="1150" spc="25" dirty="0">
                <a:latin typeface="Lucida Sans"/>
                <a:cs typeface="Lucida Sans"/>
              </a:rPr>
              <a:t>Lorenzo</a:t>
            </a:r>
            <a:r>
              <a:rPr sz="1150" spc="-35" dirty="0">
                <a:latin typeface="Lucida Sans"/>
                <a:cs typeface="Lucida Sans"/>
              </a:rPr>
              <a:t> </a:t>
            </a:r>
            <a:r>
              <a:rPr sz="1150" spc="25" dirty="0">
                <a:latin typeface="Lucida Sans"/>
                <a:cs typeface="Lucida Sans"/>
              </a:rPr>
              <a:t>Rodríguez</a:t>
            </a:r>
            <a:endParaRPr sz="1150">
              <a:latin typeface="Lucida Sans"/>
              <a:cs typeface="Lucida San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47225" y="2631003"/>
            <a:ext cx="17489805" cy="8061325"/>
            <a:chOff x="647225" y="2631003"/>
            <a:chExt cx="17489805" cy="8061325"/>
          </a:xfrm>
        </p:grpSpPr>
        <p:sp>
          <p:nvSpPr>
            <p:cNvPr id="4" name="object 4"/>
            <p:cNvSpPr/>
            <p:nvPr/>
          </p:nvSpPr>
          <p:spPr>
            <a:xfrm>
              <a:off x="10068401" y="5200185"/>
              <a:ext cx="0" cy="2336800"/>
            </a:xfrm>
            <a:custGeom>
              <a:avLst/>
              <a:gdLst/>
              <a:ahLst/>
              <a:cxnLst/>
              <a:rect l="l" t="t" r="r" b="b"/>
              <a:pathLst>
                <a:path h="2336800">
                  <a:moveTo>
                    <a:pt x="0" y="0"/>
                  </a:moveTo>
                  <a:lnTo>
                    <a:pt x="0" y="2336766"/>
                  </a:lnTo>
                </a:path>
              </a:pathLst>
            </a:custGeom>
            <a:ln w="52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048718" y="7516281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70">
                  <a:moveTo>
                    <a:pt x="19685" y="0"/>
                  </a:moveTo>
                  <a:lnTo>
                    <a:pt x="12024" y="1547"/>
                  </a:lnTo>
                  <a:lnTo>
                    <a:pt x="5766" y="5766"/>
                  </a:lnTo>
                  <a:lnTo>
                    <a:pt x="1547" y="12024"/>
                  </a:lnTo>
                  <a:lnTo>
                    <a:pt x="0" y="19685"/>
                  </a:lnTo>
                  <a:lnTo>
                    <a:pt x="1547" y="27346"/>
                  </a:lnTo>
                  <a:lnTo>
                    <a:pt x="5766" y="33603"/>
                  </a:lnTo>
                  <a:lnTo>
                    <a:pt x="12024" y="37823"/>
                  </a:lnTo>
                  <a:lnTo>
                    <a:pt x="19685" y="39370"/>
                  </a:lnTo>
                  <a:lnTo>
                    <a:pt x="27346" y="37823"/>
                  </a:lnTo>
                  <a:lnTo>
                    <a:pt x="33603" y="33603"/>
                  </a:lnTo>
                  <a:lnTo>
                    <a:pt x="37823" y="27346"/>
                  </a:lnTo>
                  <a:lnTo>
                    <a:pt x="39370" y="19685"/>
                  </a:lnTo>
                  <a:lnTo>
                    <a:pt x="37823" y="12024"/>
                  </a:lnTo>
                  <a:lnTo>
                    <a:pt x="33603" y="5766"/>
                  </a:lnTo>
                  <a:lnTo>
                    <a:pt x="27346" y="1547"/>
                  </a:lnTo>
                  <a:lnTo>
                    <a:pt x="1968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061584" y="2633861"/>
              <a:ext cx="8072120" cy="2909570"/>
            </a:xfrm>
            <a:custGeom>
              <a:avLst/>
              <a:gdLst/>
              <a:ahLst/>
              <a:cxnLst/>
              <a:rect l="l" t="t" r="r" b="b"/>
              <a:pathLst>
                <a:path w="8072119" h="2909570">
                  <a:moveTo>
                    <a:pt x="0" y="0"/>
                  </a:moveTo>
                  <a:lnTo>
                    <a:pt x="0" y="2566414"/>
                  </a:lnTo>
                  <a:lnTo>
                    <a:pt x="8072005" y="2566414"/>
                  </a:lnTo>
                  <a:lnTo>
                    <a:pt x="8072005" y="2909063"/>
                  </a:lnTo>
                </a:path>
              </a:pathLst>
            </a:custGeom>
            <a:ln w="52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80286" y="5199069"/>
              <a:ext cx="635" cy="345440"/>
            </a:xfrm>
            <a:custGeom>
              <a:avLst/>
              <a:gdLst/>
              <a:ahLst/>
              <a:cxnLst/>
              <a:rect l="l" t="t" r="r" b="b"/>
              <a:pathLst>
                <a:path w="635" h="345439">
                  <a:moveTo>
                    <a:pt x="0" y="0"/>
                  </a:moveTo>
                  <a:lnTo>
                    <a:pt x="534" y="345068"/>
                  </a:lnTo>
                </a:path>
              </a:pathLst>
            </a:custGeom>
            <a:ln w="52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79640" y="5200276"/>
              <a:ext cx="8382000" cy="0"/>
            </a:xfrm>
            <a:custGeom>
              <a:avLst/>
              <a:gdLst/>
              <a:ahLst/>
              <a:cxnLst/>
              <a:rect l="l" t="t" r="r" b="b"/>
              <a:pathLst>
                <a:path w="8382000">
                  <a:moveTo>
                    <a:pt x="0" y="0"/>
                  </a:moveTo>
                  <a:lnTo>
                    <a:pt x="8381943" y="0"/>
                  </a:lnTo>
                </a:path>
              </a:pathLst>
            </a:custGeom>
            <a:ln w="52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011443" y="5828526"/>
              <a:ext cx="1898650" cy="4845050"/>
            </a:xfrm>
            <a:custGeom>
              <a:avLst/>
              <a:gdLst/>
              <a:ahLst/>
              <a:cxnLst/>
              <a:rect l="l" t="t" r="r" b="b"/>
              <a:pathLst>
                <a:path w="1898650" h="4845050">
                  <a:moveTo>
                    <a:pt x="1898141" y="4844836"/>
                  </a:moveTo>
                  <a:lnTo>
                    <a:pt x="1898141" y="71777"/>
                  </a:lnTo>
                  <a:lnTo>
                    <a:pt x="1893476" y="43838"/>
                  </a:lnTo>
                  <a:lnTo>
                    <a:pt x="1880755" y="21022"/>
                  </a:lnTo>
                  <a:lnTo>
                    <a:pt x="1861887" y="5640"/>
                  </a:lnTo>
                  <a:lnTo>
                    <a:pt x="1838781" y="0"/>
                  </a:lnTo>
                  <a:lnTo>
                    <a:pt x="0" y="0"/>
                  </a:lnTo>
                </a:path>
              </a:pathLst>
            </a:custGeom>
            <a:ln w="52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889900" y="10652693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70">
                  <a:moveTo>
                    <a:pt x="19685" y="0"/>
                  </a:moveTo>
                  <a:lnTo>
                    <a:pt x="12024" y="1547"/>
                  </a:lnTo>
                  <a:lnTo>
                    <a:pt x="5766" y="5766"/>
                  </a:lnTo>
                  <a:lnTo>
                    <a:pt x="1547" y="12024"/>
                  </a:lnTo>
                  <a:lnTo>
                    <a:pt x="0" y="19685"/>
                  </a:lnTo>
                  <a:lnTo>
                    <a:pt x="1547" y="27346"/>
                  </a:lnTo>
                  <a:lnTo>
                    <a:pt x="5766" y="33603"/>
                  </a:lnTo>
                  <a:lnTo>
                    <a:pt x="12024" y="37823"/>
                  </a:lnTo>
                  <a:lnTo>
                    <a:pt x="19685" y="39370"/>
                  </a:lnTo>
                  <a:lnTo>
                    <a:pt x="27346" y="37823"/>
                  </a:lnTo>
                  <a:lnTo>
                    <a:pt x="33603" y="33603"/>
                  </a:lnTo>
                  <a:lnTo>
                    <a:pt x="37823" y="27346"/>
                  </a:lnTo>
                  <a:lnTo>
                    <a:pt x="39370" y="19685"/>
                  </a:lnTo>
                  <a:lnTo>
                    <a:pt x="37823" y="12024"/>
                  </a:lnTo>
                  <a:lnTo>
                    <a:pt x="33603" y="5766"/>
                  </a:lnTo>
                  <a:lnTo>
                    <a:pt x="27346" y="1547"/>
                  </a:lnTo>
                  <a:lnTo>
                    <a:pt x="1968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280081" y="7026398"/>
              <a:ext cx="707390" cy="518795"/>
            </a:xfrm>
            <a:custGeom>
              <a:avLst/>
              <a:gdLst/>
              <a:ahLst/>
              <a:cxnLst/>
              <a:rect l="l" t="t" r="r" b="b"/>
              <a:pathLst>
                <a:path w="707389" h="518795">
                  <a:moveTo>
                    <a:pt x="0" y="518308"/>
                  </a:moveTo>
                  <a:lnTo>
                    <a:pt x="0" y="323225"/>
                  </a:lnTo>
                  <a:lnTo>
                    <a:pt x="4664" y="300119"/>
                  </a:lnTo>
                  <a:lnTo>
                    <a:pt x="17385" y="281251"/>
                  </a:lnTo>
                  <a:lnTo>
                    <a:pt x="36253" y="268530"/>
                  </a:lnTo>
                  <a:lnTo>
                    <a:pt x="59359" y="263866"/>
                  </a:lnTo>
                  <a:lnTo>
                    <a:pt x="707308" y="263866"/>
                  </a:lnTo>
                  <a:lnTo>
                    <a:pt x="707308" y="0"/>
                  </a:lnTo>
                </a:path>
              </a:pathLst>
            </a:custGeom>
            <a:ln w="52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87392" y="7026395"/>
              <a:ext cx="1351915" cy="1232535"/>
            </a:xfrm>
            <a:custGeom>
              <a:avLst/>
              <a:gdLst/>
              <a:ahLst/>
              <a:cxnLst/>
              <a:rect l="l" t="t" r="r" b="b"/>
              <a:pathLst>
                <a:path w="1351914" h="1232534">
                  <a:moveTo>
                    <a:pt x="1351791" y="1231972"/>
                  </a:moveTo>
                  <a:lnTo>
                    <a:pt x="1351791" y="323236"/>
                  </a:lnTo>
                  <a:lnTo>
                    <a:pt x="1347126" y="300124"/>
                  </a:lnTo>
                  <a:lnTo>
                    <a:pt x="1334405" y="281253"/>
                  </a:lnTo>
                  <a:lnTo>
                    <a:pt x="1315537" y="268531"/>
                  </a:lnTo>
                  <a:lnTo>
                    <a:pt x="1292431" y="263866"/>
                  </a:lnTo>
                  <a:lnTo>
                    <a:pt x="0" y="263866"/>
                  </a:lnTo>
                  <a:lnTo>
                    <a:pt x="0" y="0"/>
                  </a:lnTo>
                </a:path>
              </a:pathLst>
            </a:custGeom>
            <a:ln w="52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319497" y="8237699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70">
                  <a:moveTo>
                    <a:pt x="19685" y="0"/>
                  </a:moveTo>
                  <a:lnTo>
                    <a:pt x="12024" y="1547"/>
                  </a:lnTo>
                  <a:lnTo>
                    <a:pt x="5766" y="5766"/>
                  </a:lnTo>
                  <a:lnTo>
                    <a:pt x="1547" y="12024"/>
                  </a:lnTo>
                  <a:lnTo>
                    <a:pt x="0" y="19685"/>
                  </a:lnTo>
                  <a:lnTo>
                    <a:pt x="1547" y="27346"/>
                  </a:lnTo>
                  <a:lnTo>
                    <a:pt x="5766" y="33603"/>
                  </a:lnTo>
                  <a:lnTo>
                    <a:pt x="12024" y="37823"/>
                  </a:lnTo>
                  <a:lnTo>
                    <a:pt x="19685" y="39370"/>
                  </a:lnTo>
                  <a:lnTo>
                    <a:pt x="27346" y="37823"/>
                  </a:lnTo>
                  <a:lnTo>
                    <a:pt x="33603" y="33603"/>
                  </a:lnTo>
                  <a:lnTo>
                    <a:pt x="37823" y="27346"/>
                  </a:lnTo>
                  <a:lnTo>
                    <a:pt x="39370" y="19685"/>
                  </a:lnTo>
                  <a:lnTo>
                    <a:pt x="37823" y="12024"/>
                  </a:lnTo>
                  <a:lnTo>
                    <a:pt x="33603" y="5766"/>
                  </a:lnTo>
                  <a:lnTo>
                    <a:pt x="27346" y="1547"/>
                  </a:lnTo>
                  <a:lnTo>
                    <a:pt x="1968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78708" y="10479043"/>
              <a:ext cx="635" cy="193675"/>
            </a:xfrm>
            <a:custGeom>
              <a:avLst/>
              <a:gdLst/>
              <a:ahLst/>
              <a:cxnLst/>
              <a:rect l="l" t="t" r="r" b="b"/>
              <a:pathLst>
                <a:path w="635" h="193675">
                  <a:moveTo>
                    <a:pt x="0" y="0"/>
                  </a:moveTo>
                  <a:lnTo>
                    <a:pt x="534" y="193585"/>
                  </a:lnTo>
                </a:path>
              </a:pathLst>
            </a:custGeom>
            <a:ln w="52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959558" y="10651964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70">
                  <a:moveTo>
                    <a:pt x="19632" y="0"/>
                  </a:moveTo>
                  <a:lnTo>
                    <a:pt x="11975" y="1568"/>
                  </a:lnTo>
                  <a:lnTo>
                    <a:pt x="5728" y="5804"/>
                  </a:lnTo>
                  <a:lnTo>
                    <a:pt x="1525" y="12072"/>
                  </a:lnTo>
                  <a:lnTo>
                    <a:pt x="0" y="19737"/>
                  </a:lnTo>
                  <a:lnTo>
                    <a:pt x="1568" y="27394"/>
                  </a:lnTo>
                  <a:lnTo>
                    <a:pt x="5804" y="33641"/>
                  </a:lnTo>
                  <a:lnTo>
                    <a:pt x="12072" y="37844"/>
                  </a:lnTo>
                  <a:lnTo>
                    <a:pt x="19737" y="39370"/>
                  </a:lnTo>
                  <a:lnTo>
                    <a:pt x="27394" y="37801"/>
                  </a:lnTo>
                  <a:lnTo>
                    <a:pt x="33641" y="33565"/>
                  </a:lnTo>
                  <a:lnTo>
                    <a:pt x="37844" y="27297"/>
                  </a:lnTo>
                  <a:lnTo>
                    <a:pt x="39370" y="19632"/>
                  </a:lnTo>
                  <a:lnTo>
                    <a:pt x="37801" y="11975"/>
                  </a:lnTo>
                  <a:lnTo>
                    <a:pt x="33565" y="5728"/>
                  </a:lnTo>
                  <a:lnTo>
                    <a:pt x="27297" y="1525"/>
                  </a:lnTo>
                  <a:lnTo>
                    <a:pt x="19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795727" y="5505194"/>
              <a:ext cx="2382520" cy="678815"/>
            </a:xfrm>
            <a:custGeom>
              <a:avLst/>
              <a:gdLst/>
              <a:ahLst/>
              <a:cxnLst/>
              <a:rect l="l" t="t" r="r" b="b"/>
              <a:pathLst>
                <a:path w="2382520" h="678814">
                  <a:moveTo>
                    <a:pt x="2315447" y="0"/>
                  </a:moveTo>
                  <a:lnTo>
                    <a:pt x="66678" y="0"/>
                  </a:lnTo>
                  <a:lnTo>
                    <a:pt x="40724" y="5438"/>
                  </a:lnTo>
                  <a:lnTo>
                    <a:pt x="19529" y="20269"/>
                  </a:lnTo>
                  <a:lnTo>
                    <a:pt x="5239" y="42265"/>
                  </a:lnTo>
                  <a:lnTo>
                    <a:pt x="0" y="69202"/>
                  </a:lnTo>
                  <a:lnTo>
                    <a:pt x="0" y="678743"/>
                  </a:lnTo>
                  <a:lnTo>
                    <a:pt x="2382126" y="678743"/>
                  </a:lnTo>
                  <a:lnTo>
                    <a:pt x="2382126" y="69202"/>
                  </a:lnTo>
                  <a:lnTo>
                    <a:pt x="2376886" y="42265"/>
                  </a:lnTo>
                  <a:lnTo>
                    <a:pt x="2362596" y="20269"/>
                  </a:lnTo>
                  <a:lnTo>
                    <a:pt x="2341402" y="5438"/>
                  </a:lnTo>
                  <a:lnTo>
                    <a:pt x="2315447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795727" y="5505194"/>
              <a:ext cx="2382520" cy="678815"/>
            </a:xfrm>
            <a:custGeom>
              <a:avLst/>
              <a:gdLst/>
              <a:ahLst/>
              <a:cxnLst/>
              <a:rect l="l" t="t" r="r" b="b"/>
              <a:pathLst>
                <a:path w="2382520" h="678814">
                  <a:moveTo>
                    <a:pt x="0" y="678743"/>
                  </a:moveTo>
                  <a:lnTo>
                    <a:pt x="2382126" y="678743"/>
                  </a:lnTo>
                  <a:lnTo>
                    <a:pt x="2382126" y="69202"/>
                  </a:lnTo>
                  <a:lnTo>
                    <a:pt x="2376886" y="42265"/>
                  </a:lnTo>
                  <a:lnTo>
                    <a:pt x="2362596" y="20269"/>
                  </a:lnTo>
                  <a:lnTo>
                    <a:pt x="2341402" y="5438"/>
                  </a:lnTo>
                  <a:lnTo>
                    <a:pt x="2315447" y="0"/>
                  </a:lnTo>
                  <a:lnTo>
                    <a:pt x="66678" y="0"/>
                  </a:lnTo>
                  <a:lnTo>
                    <a:pt x="40724" y="5438"/>
                  </a:lnTo>
                  <a:lnTo>
                    <a:pt x="19529" y="20269"/>
                  </a:lnTo>
                  <a:lnTo>
                    <a:pt x="5239" y="42265"/>
                  </a:lnTo>
                  <a:lnTo>
                    <a:pt x="0" y="69202"/>
                  </a:lnTo>
                  <a:lnTo>
                    <a:pt x="0" y="678743"/>
                  </a:lnTo>
                  <a:close/>
                </a:path>
              </a:pathLst>
            </a:custGeom>
            <a:ln w="113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52940" y="5505449"/>
              <a:ext cx="2054225" cy="681990"/>
            </a:xfrm>
            <a:custGeom>
              <a:avLst/>
              <a:gdLst/>
              <a:ahLst/>
              <a:cxnLst/>
              <a:rect l="l" t="t" r="r" b="b"/>
              <a:pathLst>
                <a:path w="2054225" h="681989">
                  <a:moveTo>
                    <a:pt x="1994242" y="0"/>
                  </a:moveTo>
                  <a:lnTo>
                    <a:pt x="59359" y="0"/>
                  </a:lnTo>
                  <a:lnTo>
                    <a:pt x="36253" y="5438"/>
                  </a:lnTo>
                  <a:lnTo>
                    <a:pt x="17385" y="20270"/>
                  </a:lnTo>
                  <a:lnTo>
                    <a:pt x="4664" y="42270"/>
                  </a:lnTo>
                  <a:lnTo>
                    <a:pt x="0" y="69212"/>
                  </a:lnTo>
                  <a:lnTo>
                    <a:pt x="0" y="681801"/>
                  </a:lnTo>
                  <a:lnTo>
                    <a:pt x="2053602" y="681801"/>
                  </a:lnTo>
                  <a:lnTo>
                    <a:pt x="2053602" y="69212"/>
                  </a:lnTo>
                  <a:lnTo>
                    <a:pt x="2048937" y="42270"/>
                  </a:lnTo>
                  <a:lnTo>
                    <a:pt x="2036216" y="20270"/>
                  </a:lnTo>
                  <a:lnTo>
                    <a:pt x="2017348" y="5438"/>
                  </a:lnTo>
                  <a:lnTo>
                    <a:pt x="1994242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52940" y="5505449"/>
              <a:ext cx="2054225" cy="681990"/>
            </a:xfrm>
            <a:custGeom>
              <a:avLst/>
              <a:gdLst/>
              <a:ahLst/>
              <a:cxnLst/>
              <a:rect l="l" t="t" r="r" b="b"/>
              <a:pathLst>
                <a:path w="2054225" h="681989">
                  <a:moveTo>
                    <a:pt x="59359" y="0"/>
                  </a:moveTo>
                  <a:lnTo>
                    <a:pt x="1994242" y="0"/>
                  </a:lnTo>
                  <a:lnTo>
                    <a:pt x="2017348" y="5438"/>
                  </a:lnTo>
                  <a:lnTo>
                    <a:pt x="2036216" y="20270"/>
                  </a:lnTo>
                  <a:lnTo>
                    <a:pt x="2048937" y="42270"/>
                  </a:lnTo>
                  <a:lnTo>
                    <a:pt x="2053602" y="69212"/>
                  </a:lnTo>
                  <a:lnTo>
                    <a:pt x="2053602" y="681801"/>
                  </a:lnTo>
                  <a:lnTo>
                    <a:pt x="0" y="681801"/>
                  </a:lnTo>
                  <a:lnTo>
                    <a:pt x="0" y="69212"/>
                  </a:lnTo>
                  <a:lnTo>
                    <a:pt x="4664" y="42270"/>
                  </a:lnTo>
                  <a:lnTo>
                    <a:pt x="17385" y="20270"/>
                  </a:lnTo>
                  <a:lnTo>
                    <a:pt x="36253" y="5438"/>
                  </a:lnTo>
                  <a:lnTo>
                    <a:pt x="59359" y="0"/>
                  </a:lnTo>
                  <a:close/>
                </a:path>
              </a:pathLst>
            </a:custGeom>
            <a:ln w="113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54442" y="6386625"/>
              <a:ext cx="2051050" cy="653415"/>
            </a:xfrm>
            <a:custGeom>
              <a:avLst/>
              <a:gdLst/>
              <a:ahLst/>
              <a:cxnLst/>
              <a:rect l="l" t="t" r="r" b="b"/>
              <a:pathLst>
                <a:path w="2051050" h="653415">
                  <a:moveTo>
                    <a:pt x="1991625" y="0"/>
                  </a:moveTo>
                  <a:lnTo>
                    <a:pt x="59359" y="0"/>
                  </a:lnTo>
                  <a:lnTo>
                    <a:pt x="36253" y="4888"/>
                  </a:lnTo>
                  <a:lnTo>
                    <a:pt x="17385" y="18221"/>
                  </a:lnTo>
                  <a:lnTo>
                    <a:pt x="4664" y="37998"/>
                  </a:lnTo>
                  <a:lnTo>
                    <a:pt x="0" y="62218"/>
                  </a:lnTo>
                  <a:lnTo>
                    <a:pt x="0" y="590767"/>
                  </a:lnTo>
                  <a:lnTo>
                    <a:pt x="4664" y="614986"/>
                  </a:lnTo>
                  <a:lnTo>
                    <a:pt x="17385" y="634763"/>
                  </a:lnTo>
                  <a:lnTo>
                    <a:pt x="36253" y="648096"/>
                  </a:lnTo>
                  <a:lnTo>
                    <a:pt x="59359" y="652985"/>
                  </a:lnTo>
                  <a:lnTo>
                    <a:pt x="1991625" y="652985"/>
                  </a:lnTo>
                  <a:lnTo>
                    <a:pt x="2014731" y="648096"/>
                  </a:lnTo>
                  <a:lnTo>
                    <a:pt x="2033599" y="634763"/>
                  </a:lnTo>
                  <a:lnTo>
                    <a:pt x="2046320" y="614986"/>
                  </a:lnTo>
                  <a:lnTo>
                    <a:pt x="2050984" y="590767"/>
                  </a:lnTo>
                  <a:lnTo>
                    <a:pt x="2050984" y="62218"/>
                  </a:lnTo>
                  <a:lnTo>
                    <a:pt x="2046320" y="37998"/>
                  </a:lnTo>
                  <a:lnTo>
                    <a:pt x="2033599" y="18221"/>
                  </a:lnTo>
                  <a:lnTo>
                    <a:pt x="2014731" y="4888"/>
                  </a:lnTo>
                  <a:lnTo>
                    <a:pt x="1991625" y="0"/>
                  </a:lnTo>
                  <a:close/>
                </a:path>
              </a:pathLst>
            </a:custGeom>
            <a:solidFill>
              <a:srgbClr val="FBF8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54442" y="6386625"/>
              <a:ext cx="2051050" cy="653415"/>
            </a:xfrm>
            <a:custGeom>
              <a:avLst/>
              <a:gdLst/>
              <a:ahLst/>
              <a:cxnLst/>
              <a:rect l="l" t="t" r="r" b="b"/>
              <a:pathLst>
                <a:path w="2051050" h="653415">
                  <a:moveTo>
                    <a:pt x="59359" y="0"/>
                  </a:moveTo>
                  <a:lnTo>
                    <a:pt x="1991625" y="0"/>
                  </a:lnTo>
                  <a:lnTo>
                    <a:pt x="2014731" y="4888"/>
                  </a:lnTo>
                  <a:lnTo>
                    <a:pt x="2033599" y="18221"/>
                  </a:lnTo>
                  <a:lnTo>
                    <a:pt x="2046320" y="37998"/>
                  </a:lnTo>
                  <a:lnTo>
                    <a:pt x="2050984" y="62218"/>
                  </a:lnTo>
                  <a:lnTo>
                    <a:pt x="2050984" y="590767"/>
                  </a:lnTo>
                  <a:lnTo>
                    <a:pt x="2046320" y="614986"/>
                  </a:lnTo>
                  <a:lnTo>
                    <a:pt x="2033599" y="634763"/>
                  </a:lnTo>
                  <a:lnTo>
                    <a:pt x="2014731" y="648096"/>
                  </a:lnTo>
                  <a:lnTo>
                    <a:pt x="1991625" y="652985"/>
                  </a:lnTo>
                  <a:lnTo>
                    <a:pt x="59359" y="652985"/>
                  </a:lnTo>
                  <a:lnTo>
                    <a:pt x="36253" y="648096"/>
                  </a:lnTo>
                  <a:lnTo>
                    <a:pt x="17385" y="634763"/>
                  </a:lnTo>
                  <a:lnTo>
                    <a:pt x="4664" y="614986"/>
                  </a:lnTo>
                  <a:lnTo>
                    <a:pt x="0" y="590767"/>
                  </a:lnTo>
                  <a:lnTo>
                    <a:pt x="0" y="62218"/>
                  </a:lnTo>
                  <a:lnTo>
                    <a:pt x="4664" y="37998"/>
                  </a:lnTo>
                  <a:lnTo>
                    <a:pt x="17385" y="18221"/>
                  </a:lnTo>
                  <a:lnTo>
                    <a:pt x="36253" y="4888"/>
                  </a:lnTo>
                  <a:lnTo>
                    <a:pt x="59359" y="0"/>
                  </a:lnTo>
                  <a:close/>
                </a:path>
              </a:pathLst>
            </a:custGeom>
            <a:ln w="53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287581" y="7995374"/>
              <a:ext cx="0" cy="257810"/>
            </a:xfrm>
            <a:custGeom>
              <a:avLst/>
              <a:gdLst/>
              <a:ahLst/>
              <a:cxnLst/>
              <a:rect l="l" t="t" r="r" b="b"/>
              <a:pathLst>
                <a:path h="257809">
                  <a:moveTo>
                    <a:pt x="0" y="0"/>
                  </a:moveTo>
                  <a:lnTo>
                    <a:pt x="0" y="257447"/>
                  </a:lnTo>
                </a:path>
              </a:pathLst>
            </a:custGeom>
            <a:ln w="52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267897" y="8232158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70">
                  <a:moveTo>
                    <a:pt x="19685" y="0"/>
                  </a:moveTo>
                  <a:lnTo>
                    <a:pt x="12024" y="1547"/>
                  </a:lnTo>
                  <a:lnTo>
                    <a:pt x="5766" y="5766"/>
                  </a:lnTo>
                  <a:lnTo>
                    <a:pt x="1547" y="12024"/>
                  </a:lnTo>
                  <a:lnTo>
                    <a:pt x="0" y="19685"/>
                  </a:lnTo>
                  <a:lnTo>
                    <a:pt x="1547" y="27346"/>
                  </a:lnTo>
                  <a:lnTo>
                    <a:pt x="5766" y="33603"/>
                  </a:lnTo>
                  <a:lnTo>
                    <a:pt x="12024" y="37823"/>
                  </a:lnTo>
                  <a:lnTo>
                    <a:pt x="19685" y="39370"/>
                  </a:lnTo>
                  <a:lnTo>
                    <a:pt x="27346" y="37823"/>
                  </a:lnTo>
                  <a:lnTo>
                    <a:pt x="33603" y="33603"/>
                  </a:lnTo>
                  <a:lnTo>
                    <a:pt x="37823" y="27346"/>
                  </a:lnTo>
                  <a:lnTo>
                    <a:pt x="39370" y="19685"/>
                  </a:lnTo>
                  <a:lnTo>
                    <a:pt x="37823" y="12024"/>
                  </a:lnTo>
                  <a:lnTo>
                    <a:pt x="33603" y="5766"/>
                  </a:lnTo>
                  <a:lnTo>
                    <a:pt x="27346" y="1547"/>
                  </a:lnTo>
                  <a:lnTo>
                    <a:pt x="1968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0" y="1089176"/>
            <a:ext cx="20104100" cy="755015"/>
            <a:chOff x="0" y="1089176"/>
            <a:chExt cx="20104100" cy="755015"/>
          </a:xfrm>
        </p:grpSpPr>
        <p:sp>
          <p:nvSpPr>
            <p:cNvPr id="25" name="object 25"/>
            <p:cNvSpPr/>
            <p:nvPr/>
          </p:nvSpPr>
          <p:spPr>
            <a:xfrm>
              <a:off x="6470040" y="1089185"/>
              <a:ext cx="7164070" cy="638810"/>
            </a:xfrm>
            <a:custGeom>
              <a:avLst/>
              <a:gdLst/>
              <a:ahLst/>
              <a:cxnLst/>
              <a:rect l="l" t="t" r="r" b="b"/>
              <a:pathLst>
                <a:path w="7164069" h="638810">
                  <a:moveTo>
                    <a:pt x="645756" y="318465"/>
                  </a:moveTo>
                  <a:lnTo>
                    <a:pt x="642531" y="271678"/>
                  </a:lnTo>
                  <a:lnTo>
                    <a:pt x="633082" y="226936"/>
                  </a:lnTo>
                  <a:lnTo>
                    <a:pt x="617753" y="184734"/>
                  </a:lnTo>
                  <a:lnTo>
                    <a:pt x="596874" y="145592"/>
                  </a:lnTo>
                  <a:lnTo>
                    <a:pt x="570776" y="110020"/>
                  </a:lnTo>
                  <a:lnTo>
                    <a:pt x="539813" y="78524"/>
                  </a:lnTo>
                  <a:lnTo>
                    <a:pt x="531952" y="72567"/>
                  </a:lnTo>
                  <a:lnTo>
                    <a:pt x="531952" y="320230"/>
                  </a:lnTo>
                  <a:lnTo>
                    <a:pt x="526859" y="370408"/>
                  </a:lnTo>
                  <a:lnTo>
                    <a:pt x="512127" y="416458"/>
                  </a:lnTo>
                  <a:lnTo>
                    <a:pt x="488619" y="457085"/>
                  </a:lnTo>
                  <a:lnTo>
                    <a:pt x="457187" y="490956"/>
                  </a:lnTo>
                  <a:lnTo>
                    <a:pt x="418655" y="516775"/>
                  </a:lnTo>
                  <a:lnTo>
                    <a:pt x="373900" y="533234"/>
                  </a:lnTo>
                  <a:lnTo>
                    <a:pt x="323761" y="539013"/>
                  </a:lnTo>
                  <a:lnTo>
                    <a:pt x="273519" y="533133"/>
                  </a:lnTo>
                  <a:lnTo>
                    <a:pt x="228511" y="516432"/>
                  </a:lnTo>
                  <a:lnTo>
                    <a:pt x="189649" y="490258"/>
                  </a:lnTo>
                  <a:lnTo>
                    <a:pt x="157835" y="456006"/>
                  </a:lnTo>
                  <a:lnTo>
                    <a:pt x="133985" y="415048"/>
                  </a:lnTo>
                  <a:lnTo>
                    <a:pt x="118999" y="368731"/>
                  </a:lnTo>
                  <a:lnTo>
                    <a:pt x="113804" y="318465"/>
                  </a:lnTo>
                  <a:lnTo>
                    <a:pt x="118910" y="268287"/>
                  </a:lnTo>
                  <a:lnTo>
                    <a:pt x="133629" y="222237"/>
                  </a:lnTo>
                  <a:lnTo>
                    <a:pt x="157137" y="181622"/>
                  </a:lnTo>
                  <a:lnTo>
                    <a:pt x="188582" y="147739"/>
                  </a:lnTo>
                  <a:lnTo>
                    <a:pt x="227101" y="121920"/>
                  </a:lnTo>
                  <a:lnTo>
                    <a:pt x="271856" y="105460"/>
                  </a:lnTo>
                  <a:lnTo>
                    <a:pt x="321995" y="99682"/>
                  </a:lnTo>
                  <a:lnTo>
                    <a:pt x="372237" y="105562"/>
                  </a:lnTo>
                  <a:lnTo>
                    <a:pt x="417245" y="122262"/>
                  </a:lnTo>
                  <a:lnTo>
                    <a:pt x="456120" y="148437"/>
                  </a:lnTo>
                  <a:lnTo>
                    <a:pt x="487934" y="182689"/>
                  </a:lnTo>
                  <a:lnTo>
                    <a:pt x="511784" y="223647"/>
                  </a:lnTo>
                  <a:lnTo>
                    <a:pt x="526757" y="269963"/>
                  </a:lnTo>
                  <a:lnTo>
                    <a:pt x="531952" y="320230"/>
                  </a:lnTo>
                  <a:lnTo>
                    <a:pt x="531952" y="72567"/>
                  </a:lnTo>
                  <a:lnTo>
                    <a:pt x="464629" y="29794"/>
                  </a:lnTo>
                  <a:lnTo>
                    <a:pt x="421081" y="13589"/>
                  </a:lnTo>
                  <a:lnTo>
                    <a:pt x="374015" y="3479"/>
                  </a:lnTo>
                  <a:lnTo>
                    <a:pt x="323761" y="0"/>
                  </a:lnTo>
                  <a:lnTo>
                    <a:pt x="273469" y="3517"/>
                  </a:lnTo>
                  <a:lnTo>
                    <a:pt x="226288" y="13741"/>
                  </a:lnTo>
                  <a:lnTo>
                    <a:pt x="182575" y="30124"/>
                  </a:lnTo>
                  <a:lnTo>
                    <a:pt x="142671" y="52146"/>
                  </a:lnTo>
                  <a:lnTo>
                    <a:pt x="106946" y="79286"/>
                  </a:lnTo>
                  <a:lnTo>
                    <a:pt x="75742" y="111023"/>
                  </a:lnTo>
                  <a:lnTo>
                    <a:pt x="49415" y="146837"/>
                  </a:lnTo>
                  <a:lnTo>
                    <a:pt x="28333" y="186182"/>
                  </a:lnTo>
                  <a:lnTo>
                    <a:pt x="12827" y="228549"/>
                  </a:lnTo>
                  <a:lnTo>
                    <a:pt x="3263" y="273405"/>
                  </a:lnTo>
                  <a:lnTo>
                    <a:pt x="0" y="320230"/>
                  </a:lnTo>
                  <a:lnTo>
                    <a:pt x="3225" y="367017"/>
                  </a:lnTo>
                  <a:lnTo>
                    <a:pt x="12674" y="411759"/>
                  </a:lnTo>
                  <a:lnTo>
                    <a:pt x="28003" y="453961"/>
                  </a:lnTo>
                  <a:lnTo>
                    <a:pt x="48882" y="493102"/>
                  </a:lnTo>
                  <a:lnTo>
                    <a:pt x="74980" y="528675"/>
                  </a:lnTo>
                  <a:lnTo>
                    <a:pt x="105943" y="560171"/>
                  </a:lnTo>
                  <a:lnTo>
                    <a:pt x="141439" y="587082"/>
                  </a:lnTo>
                  <a:lnTo>
                    <a:pt x="181127" y="608901"/>
                  </a:lnTo>
                  <a:lnTo>
                    <a:pt x="224675" y="625106"/>
                  </a:lnTo>
                  <a:lnTo>
                    <a:pt x="271754" y="635215"/>
                  </a:lnTo>
                  <a:lnTo>
                    <a:pt x="321995" y="638695"/>
                  </a:lnTo>
                  <a:lnTo>
                    <a:pt x="372287" y="635177"/>
                  </a:lnTo>
                  <a:lnTo>
                    <a:pt x="419468" y="624954"/>
                  </a:lnTo>
                  <a:lnTo>
                    <a:pt x="463181" y="608584"/>
                  </a:lnTo>
                  <a:lnTo>
                    <a:pt x="503085" y="586549"/>
                  </a:lnTo>
                  <a:lnTo>
                    <a:pt x="538810" y="559409"/>
                  </a:lnTo>
                  <a:lnTo>
                    <a:pt x="570014" y="527672"/>
                  </a:lnTo>
                  <a:lnTo>
                    <a:pt x="596341" y="491871"/>
                  </a:lnTo>
                  <a:lnTo>
                    <a:pt x="617435" y="452526"/>
                  </a:lnTo>
                  <a:lnTo>
                    <a:pt x="632929" y="410159"/>
                  </a:lnTo>
                  <a:lnTo>
                    <a:pt x="642493" y="365290"/>
                  </a:lnTo>
                  <a:lnTo>
                    <a:pt x="645756" y="318465"/>
                  </a:lnTo>
                  <a:close/>
                </a:path>
                <a:path w="7164069" h="638810">
                  <a:moveTo>
                    <a:pt x="1301292" y="628103"/>
                  </a:moveTo>
                  <a:lnTo>
                    <a:pt x="1147787" y="412851"/>
                  </a:lnTo>
                  <a:lnTo>
                    <a:pt x="1134567" y="394322"/>
                  </a:lnTo>
                  <a:lnTo>
                    <a:pt x="1183081" y="375462"/>
                  </a:lnTo>
                  <a:lnTo>
                    <a:pt x="1223772" y="347370"/>
                  </a:lnTo>
                  <a:lnTo>
                    <a:pt x="1249273" y="316712"/>
                  </a:lnTo>
                  <a:lnTo>
                    <a:pt x="1274864" y="262978"/>
                  </a:lnTo>
                  <a:lnTo>
                    <a:pt x="1281887" y="206425"/>
                  </a:lnTo>
                  <a:lnTo>
                    <a:pt x="1276629" y="157518"/>
                  </a:lnTo>
                  <a:lnTo>
                    <a:pt x="1261262" y="114744"/>
                  </a:lnTo>
                  <a:lnTo>
                    <a:pt x="1257566" y="109397"/>
                  </a:lnTo>
                  <a:lnTo>
                    <a:pt x="1236332" y="78600"/>
                  </a:lnTo>
                  <a:lnTo>
                    <a:pt x="1202423" y="49606"/>
                  </a:lnTo>
                  <a:lnTo>
                    <a:pt x="1171613" y="34074"/>
                  </a:lnTo>
                  <a:lnTo>
                    <a:pt x="1171613" y="212598"/>
                  </a:lnTo>
                  <a:lnTo>
                    <a:pt x="1162685" y="255663"/>
                  </a:lnTo>
                  <a:lnTo>
                    <a:pt x="1137208" y="288480"/>
                  </a:lnTo>
                  <a:lnTo>
                    <a:pt x="1097178" y="309384"/>
                  </a:lnTo>
                  <a:lnTo>
                    <a:pt x="1044575" y="316712"/>
                  </a:lnTo>
                  <a:lnTo>
                    <a:pt x="885786" y="316712"/>
                  </a:lnTo>
                  <a:lnTo>
                    <a:pt x="885786" y="109397"/>
                  </a:lnTo>
                  <a:lnTo>
                    <a:pt x="1043698" y="109397"/>
                  </a:lnTo>
                  <a:lnTo>
                    <a:pt x="1097546" y="115976"/>
                  </a:lnTo>
                  <a:lnTo>
                    <a:pt x="1137754" y="135534"/>
                  </a:lnTo>
                  <a:lnTo>
                    <a:pt x="1162913" y="167817"/>
                  </a:lnTo>
                  <a:lnTo>
                    <a:pt x="1171613" y="212598"/>
                  </a:lnTo>
                  <a:lnTo>
                    <a:pt x="1171613" y="34074"/>
                  </a:lnTo>
                  <a:lnTo>
                    <a:pt x="1160106" y="28257"/>
                  </a:lnTo>
                  <a:lnTo>
                    <a:pt x="1109941" y="15087"/>
                  </a:lnTo>
                  <a:lnTo>
                    <a:pt x="1052512" y="10579"/>
                  </a:lnTo>
                  <a:lnTo>
                    <a:pt x="777290" y="10579"/>
                  </a:lnTo>
                  <a:lnTo>
                    <a:pt x="777290" y="628103"/>
                  </a:lnTo>
                  <a:lnTo>
                    <a:pt x="885786" y="628103"/>
                  </a:lnTo>
                  <a:lnTo>
                    <a:pt x="885786" y="412851"/>
                  </a:lnTo>
                  <a:lnTo>
                    <a:pt x="1021651" y="412851"/>
                  </a:lnTo>
                  <a:lnTo>
                    <a:pt x="1173378" y="628103"/>
                  </a:lnTo>
                  <a:lnTo>
                    <a:pt x="1301292" y="628103"/>
                  </a:lnTo>
                  <a:close/>
                </a:path>
                <a:path w="7164069" h="638810">
                  <a:moveTo>
                    <a:pt x="1965642" y="283184"/>
                  </a:moveTo>
                  <a:lnTo>
                    <a:pt x="1702765" y="283184"/>
                  </a:lnTo>
                  <a:lnTo>
                    <a:pt x="1702765" y="377571"/>
                  </a:lnTo>
                  <a:lnTo>
                    <a:pt x="1860677" y="377571"/>
                  </a:lnTo>
                  <a:lnTo>
                    <a:pt x="1860677" y="493153"/>
                  </a:lnTo>
                  <a:lnTo>
                    <a:pt x="1829562" y="512356"/>
                  </a:lnTo>
                  <a:lnTo>
                    <a:pt x="1793735" y="527100"/>
                  </a:lnTo>
                  <a:lnTo>
                    <a:pt x="1754098" y="536562"/>
                  </a:lnTo>
                  <a:lnTo>
                    <a:pt x="1711579" y="539902"/>
                  </a:lnTo>
                  <a:lnTo>
                    <a:pt x="1660220" y="534339"/>
                  </a:lnTo>
                  <a:lnTo>
                    <a:pt x="1614779" y="518375"/>
                  </a:lnTo>
                  <a:lnTo>
                    <a:pt x="1575981" y="493026"/>
                  </a:lnTo>
                  <a:lnTo>
                    <a:pt x="1544535" y="459320"/>
                  </a:lnTo>
                  <a:lnTo>
                    <a:pt x="1521180" y="418299"/>
                  </a:lnTo>
                  <a:lnTo>
                    <a:pt x="1506639" y="371005"/>
                  </a:lnTo>
                  <a:lnTo>
                    <a:pt x="1501622" y="318452"/>
                  </a:lnTo>
                  <a:lnTo>
                    <a:pt x="1506740" y="268566"/>
                  </a:lnTo>
                  <a:lnTo>
                    <a:pt x="1521421" y="222618"/>
                  </a:lnTo>
                  <a:lnTo>
                    <a:pt x="1544612" y="181978"/>
                  </a:lnTo>
                  <a:lnTo>
                    <a:pt x="1575282" y="148005"/>
                  </a:lnTo>
                  <a:lnTo>
                    <a:pt x="1612404" y="122059"/>
                  </a:lnTo>
                  <a:lnTo>
                    <a:pt x="1654949" y="105498"/>
                  </a:lnTo>
                  <a:lnTo>
                    <a:pt x="1701876" y="99682"/>
                  </a:lnTo>
                  <a:lnTo>
                    <a:pt x="1755317" y="104317"/>
                  </a:lnTo>
                  <a:lnTo>
                    <a:pt x="1799907" y="117551"/>
                  </a:lnTo>
                  <a:lnTo>
                    <a:pt x="1838706" y="138391"/>
                  </a:lnTo>
                  <a:lnTo>
                    <a:pt x="1874774" y="165849"/>
                  </a:lnTo>
                  <a:lnTo>
                    <a:pt x="1943595" y="83820"/>
                  </a:lnTo>
                  <a:lnTo>
                    <a:pt x="1904847" y="54432"/>
                  </a:lnTo>
                  <a:lnTo>
                    <a:pt x="1863623" y="31051"/>
                  </a:lnTo>
                  <a:lnTo>
                    <a:pt x="1818017" y="13995"/>
                  </a:lnTo>
                  <a:lnTo>
                    <a:pt x="1766201" y="3543"/>
                  </a:lnTo>
                  <a:lnTo>
                    <a:pt x="1706283" y="0"/>
                  </a:lnTo>
                  <a:lnTo>
                    <a:pt x="1656918" y="3543"/>
                  </a:lnTo>
                  <a:lnTo>
                    <a:pt x="1610563" y="13804"/>
                  </a:lnTo>
                  <a:lnTo>
                    <a:pt x="1567586" y="30264"/>
                  </a:lnTo>
                  <a:lnTo>
                    <a:pt x="1528343" y="52362"/>
                  </a:lnTo>
                  <a:lnTo>
                    <a:pt x="1493189" y="79590"/>
                  </a:lnTo>
                  <a:lnTo>
                    <a:pt x="1462468" y="111379"/>
                  </a:lnTo>
                  <a:lnTo>
                    <a:pt x="1436535" y="147218"/>
                  </a:lnTo>
                  <a:lnTo>
                    <a:pt x="1415757" y="186563"/>
                  </a:lnTo>
                  <a:lnTo>
                    <a:pt x="1400467" y="228866"/>
                  </a:lnTo>
                  <a:lnTo>
                    <a:pt x="1391043" y="273596"/>
                  </a:lnTo>
                  <a:lnTo>
                    <a:pt x="1387817" y="320230"/>
                  </a:lnTo>
                  <a:lnTo>
                    <a:pt x="1390916" y="368401"/>
                  </a:lnTo>
                  <a:lnTo>
                    <a:pt x="1400048" y="414020"/>
                  </a:lnTo>
                  <a:lnTo>
                    <a:pt x="1414932" y="456628"/>
                  </a:lnTo>
                  <a:lnTo>
                    <a:pt x="1435290" y="495820"/>
                  </a:lnTo>
                  <a:lnTo>
                    <a:pt x="1460842" y="531177"/>
                  </a:lnTo>
                  <a:lnTo>
                    <a:pt x="1491322" y="562254"/>
                  </a:lnTo>
                  <a:lnTo>
                    <a:pt x="1526463" y="588632"/>
                  </a:lnTo>
                  <a:lnTo>
                    <a:pt x="1565986" y="609892"/>
                  </a:lnTo>
                  <a:lnTo>
                    <a:pt x="1609598" y="625614"/>
                  </a:lnTo>
                  <a:lnTo>
                    <a:pt x="1657045" y="635342"/>
                  </a:lnTo>
                  <a:lnTo>
                    <a:pt x="1708048" y="638695"/>
                  </a:lnTo>
                  <a:lnTo>
                    <a:pt x="1760880" y="635177"/>
                  </a:lnTo>
                  <a:lnTo>
                    <a:pt x="1809927" y="625322"/>
                  </a:lnTo>
                  <a:lnTo>
                    <a:pt x="1855050" y="610133"/>
                  </a:lnTo>
                  <a:lnTo>
                    <a:pt x="1896122" y="590600"/>
                  </a:lnTo>
                  <a:lnTo>
                    <a:pt x="1933028" y="567728"/>
                  </a:lnTo>
                  <a:lnTo>
                    <a:pt x="1965642" y="542544"/>
                  </a:lnTo>
                  <a:lnTo>
                    <a:pt x="1965642" y="283184"/>
                  </a:lnTo>
                  <a:close/>
                </a:path>
                <a:path w="7164069" h="638810">
                  <a:moveTo>
                    <a:pt x="2697924" y="628116"/>
                  </a:moveTo>
                  <a:lnTo>
                    <a:pt x="2632799" y="479031"/>
                  </a:lnTo>
                  <a:lnTo>
                    <a:pt x="2590787" y="382866"/>
                  </a:lnTo>
                  <a:lnTo>
                    <a:pt x="2482862" y="135851"/>
                  </a:lnTo>
                  <a:lnTo>
                    <a:pt x="2480907" y="131381"/>
                  </a:lnTo>
                  <a:lnTo>
                    <a:pt x="2480907" y="382866"/>
                  </a:lnTo>
                  <a:lnTo>
                    <a:pt x="2268309" y="382866"/>
                  </a:lnTo>
                  <a:lnTo>
                    <a:pt x="2374163" y="135851"/>
                  </a:lnTo>
                  <a:lnTo>
                    <a:pt x="2480907" y="382866"/>
                  </a:lnTo>
                  <a:lnTo>
                    <a:pt x="2480907" y="131381"/>
                  </a:lnTo>
                  <a:lnTo>
                    <a:pt x="2426220" y="6172"/>
                  </a:lnTo>
                  <a:lnTo>
                    <a:pt x="2325649" y="6172"/>
                  </a:lnTo>
                  <a:lnTo>
                    <a:pt x="2053945" y="628116"/>
                  </a:lnTo>
                  <a:lnTo>
                    <a:pt x="2165096" y="628116"/>
                  </a:lnTo>
                  <a:lnTo>
                    <a:pt x="2228608" y="479031"/>
                  </a:lnTo>
                  <a:lnTo>
                    <a:pt x="2520607" y="479031"/>
                  </a:lnTo>
                  <a:lnTo>
                    <a:pt x="2583243" y="628116"/>
                  </a:lnTo>
                  <a:lnTo>
                    <a:pt x="2697924" y="628116"/>
                  </a:lnTo>
                  <a:close/>
                </a:path>
                <a:path w="7164069" h="638810">
                  <a:moveTo>
                    <a:pt x="3341992" y="10579"/>
                  </a:moveTo>
                  <a:lnTo>
                    <a:pt x="3235248" y="10579"/>
                  </a:lnTo>
                  <a:lnTo>
                    <a:pt x="3235248" y="437553"/>
                  </a:lnTo>
                  <a:lnTo>
                    <a:pt x="2904452" y="10579"/>
                  </a:lnTo>
                  <a:lnTo>
                    <a:pt x="2803880" y="10579"/>
                  </a:lnTo>
                  <a:lnTo>
                    <a:pt x="2803880" y="628103"/>
                  </a:lnTo>
                  <a:lnTo>
                    <a:pt x="2910624" y="628103"/>
                  </a:lnTo>
                  <a:lnTo>
                    <a:pt x="2910624" y="188785"/>
                  </a:lnTo>
                  <a:lnTo>
                    <a:pt x="3251136" y="628103"/>
                  </a:lnTo>
                  <a:lnTo>
                    <a:pt x="3341992" y="628103"/>
                  </a:lnTo>
                  <a:lnTo>
                    <a:pt x="3341992" y="10579"/>
                  </a:lnTo>
                  <a:close/>
                </a:path>
                <a:path w="7164069" h="638810">
                  <a:moveTo>
                    <a:pt x="3615563" y="10579"/>
                  </a:moveTo>
                  <a:lnTo>
                    <a:pt x="3507067" y="10579"/>
                  </a:lnTo>
                  <a:lnTo>
                    <a:pt x="3507067" y="628103"/>
                  </a:lnTo>
                  <a:lnTo>
                    <a:pt x="3615563" y="628103"/>
                  </a:lnTo>
                  <a:lnTo>
                    <a:pt x="3615563" y="10579"/>
                  </a:lnTo>
                  <a:close/>
                </a:path>
                <a:path w="7164069" h="638810">
                  <a:moveTo>
                    <a:pt x="4331017" y="283184"/>
                  </a:moveTo>
                  <a:lnTo>
                    <a:pt x="4068140" y="283184"/>
                  </a:lnTo>
                  <a:lnTo>
                    <a:pt x="4068140" y="377571"/>
                  </a:lnTo>
                  <a:lnTo>
                    <a:pt x="4226052" y="377571"/>
                  </a:lnTo>
                  <a:lnTo>
                    <a:pt x="4226052" y="493153"/>
                  </a:lnTo>
                  <a:lnTo>
                    <a:pt x="4194937" y="512356"/>
                  </a:lnTo>
                  <a:lnTo>
                    <a:pt x="4159110" y="527100"/>
                  </a:lnTo>
                  <a:lnTo>
                    <a:pt x="4119473" y="536562"/>
                  </a:lnTo>
                  <a:lnTo>
                    <a:pt x="4076941" y="539902"/>
                  </a:lnTo>
                  <a:lnTo>
                    <a:pt x="4025595" y="534339"/>
                  </a:lnTo>
                  <a:lnTo>
                    <a:pt x="3980154" y="518375"/>
                  </a:lnTo>
                  <a:lnTo>
                    <a:pt x="3941356" y="493026"/>
                  </a:lnTo>
                  <a:lnTo>
                    <a:pt x="3909911" y="459320"/>
                  </a:lnTo>
                  <a:lnTo>
                    <a:pt x="3886555" y="418299"/>
                  </a:lnTo>
                  <a:lnTo>
                    <a:pt x="3872014" y="371005"/>
                  </a:lnTo>
                  <a:lnTo>
                    <a:pt x="3867010" y="318452"/>
                  </a:lnTo>
                  <a:lnTo>
                    <a:pt x="3872128" y="268566"/>
                  </a:lnTo>
                  <a:lnTo>
                    <a:pt x="3886797" y="222618"/>
                  </a:lnTo>
                  <a:lnTo>
                    <a:pt x="3909987" y="181978"/>
                  </a:lnTo>
                  <a:lnTo>
                    <a:pt x="3940657" y="148005"/>
                  </a:lnTo>
                  <a:lnTo>
                    <a:pt x="3977792" y="122059"/>
                  </a:lnTo>
                  <a:lnTo>
                    <a:pt x="4020324" y="105498"/>
                  </a:lnTo>
                  <a:lnTo>
                    <a:pt x="4067251" y="99682"/>
                  </a:lnTo>
                  <a:lnTo>
                    <a:pt x="4120692" y="104317"/>
                  </a:lnTo>
                  <a:lnTo>
                    <a:pt x="4165282" y="117551"/>
                  </a:lnTo>
                  <a:lnTo>
                    <a:pt x="4204081" y="138391"/>
                  </a:lnTo>
                  <a:lnTo>
                    <a:pt x="4240149" y="165849"/>
                  </a:lnTo>
                  <a:lnTo>
                    <a:pt x="4308957" y="83820"/>
                  </a:lnTo>
                  <a:lnTo>
                    <a:pt x="4270222" y="54432"/>
                  </a:lnTo>
                  <a:lnTo>
                    <a:pt x="4228985" y="31051"/>
                  </a:lnTo>
                  <a:lnTo>
                    <a:pt x="4183392" y="13995"/>
                  </a:lnTo>
                  <a:lnTo>
                    <a:pt x="4131576" y="3543"/>
                  </a:lnTo>
                  <a:lnTo>
                    <a:pt x="4071658" y="0"/>
                  </a:lnTo>
                  <a:lnTo>
                    <a:pt x="4022293" y="3543"/>
                  </a:lnTo>
                  <a:lnTo>
                    <a:pt x="3975938" y="13804"/>
                  </a:lnTo>
                  <a:lnTo>
                    <a:pt x="3932974" y="30264"/>
                  </a:lnTo>
                  <a:lnTo>
                    <a:pt x="3893731" y="52362"/>
                  </a:lnTo>
                  <a:lnTo>
                    <a:pt x="3858564" y="79590"/>
                  </a:lnTo>
                  <a:lnTo>
                    <a:pt x="3827843" y="111379"/>
                  </a:lnTo>
                  <a:lnTo>
                    <a:pt x="3801922" y="147218"/>
                  </a:lnTo>
                  <a:lnTo>
                    <a:pt x="3781133" y="186563"/>
                  </a:lnTo>
                  <a:lnTo>
                    <a:pt x="3765854" y="228866"/>
                  </a:lnTo>
                  <a:lnTo>
                    <a:pt x="3756418" y="273596"/>
                  </a:lnTo>
                  <a:lnTo>
                    <a:pt x="3753193" y="320230"/>
                  </a:lnTo>
                  <a:lnTo>
                    <a:pt x="3756304" y="368401"/>
                  </a:lnTo>
                  <a:lnTo>
                    <a:pt x="3765435" y="414020"/>
                  </a:lnTo>
                  <a:lnTo>
                    <a:pt x="3780307" y="456628"/>
                  </a:lnTo>
                  <a:lnTo>
                    <a:pt x="3800665" y="495820"/>
                  </a:lnTo>
                  <a:lnTo>
                    <a:pt x="3826230" y="531177"/>
                  </a:lnTo>
                  <a:lnTo>
                    <a:pt x="3856710" y="562254"/>
                  </a:lnTo>
                  <a:lnTo>
                    <a:pt x="3891851" y="588632"/>
                  </a:lnTo>
                  <a:lnTo>
                    <a:pt x="3931361" y="609892"/>
                  </a:lnTo>
                  <a:lnTo>
                    <a:pt x="3974985" y="625614"/>
                  </a:lnTo>
                  <a:lnTo>
                    <a:pt x="4022433" y="635342"/>
                  </a:lnTo>
                  <a:lnTo>
                    <a:pt x="4073423" y="638695"/>
                  </a:lnTo>
                  <a:lnTo>
                    <a:pt x="4126268" y="635177"/>
                  </a:lnTo>
                  <a:lnTo>
                    <a:pt x="4175302" y="625322"/>
                  </a:lnTo>
                  <a:lnTo>
                    <a:pt x="4220426" y="610133"/>
                  </a:lnTo>
                  <a:lnTo>
                    <a:pt x="4261497" y="590600"/>
                  </a:lnTo>
                  <a:lnTo>
                    <a:pt x="4298404" y="567728"/>
                  </a:lnTo>
                  <a:lnTo>
                    <a:pt x="4331017" y="542544"/>
                  </a:lnTo>
                  <a:lnTo>
                    <a:pt x="4331017" y="283184"/>
                  </a:lnTo>
                  <a:close/>
                </a:path>
                <a:path w="7164069" h="638810">
                  <a:moveTo>
                    <a:pt x="4996281" y="628103"/>
                  </a:moveTo>
                  <a:lnTo>
                    <a:pt x="4842764" y="412851"/>
                  </a:lnTo>
                  <a:lnTo>
                    <a:pt x="4829543" y="394322"/>
                  </a:lnTo>
                  <a:lnTo>
                    <a:pt x="4878057" y="375462"/>
                  </a:lnTo>
                  <a:lnTo>
                    <a:pt x="4918748" y="347370"/>
                  </a:lnTo>
                  <a:lnTo>
                    <a:pt x="4944249" y="316712"/>
                  </a:lnTo>
                  <a:lnTo>
                    <a:pt x="4969840" y="262978"/>
                  </a:lnTo>
                  <a:lnTo>
                    <a:pt x="4976863" y="206425"/>
                  </a:lnTo>
                  <a:lnTo>
                    <a:pt x="4971618" y="157518"/>
                  </a:lnTo>
                  <a:lnTo>
                    <a:pt x="4956238" y="114744"/>
                  </a:lnTo>
                  <a:lnTo>
                    <a:pt x="4931308" y="78600"/>
                  </a:lnTo>
                  <a:lnTo>
                    <a:pt x="4897399" y="49606"/>
                  </a:lnTo>
                  <a:lnTo>
                    <a:pt x="4866589" y="34074"/>
                  </a:lnTo>
                  <a:lnTo>
                    <a:pt x="4866589" y="212598"/>
                  </a:lnTo>
                  <a:lnTo>
                    <a:pt x="4857648" y="255663"/>
                  </a:lnTo>
                  <a:lnTo>
                    <a:pt x="4832185" y="288480"/>
                  </a:lnTo>
                  <a:lnTo>
                    <a:pt x="4792154" y="309384"/>
                  </a:lnTo>
                  <a:lnTo>
                    <a:pt x="4739538" y="316712"/>
                  </a:lnTo>
                  <a:lnTo>
                    <a:pt x="4580775" y="316712"/>
                  </a:lnTo>
                  <a:lnTo>
                    <a:pt x="4580775" y="109397"/>
                  </a:lnTo>
                  <a:lnTo>
                    <a:pt x="4738687" y="109397"/>
                  </a:lnTo>
                  <a:lnTo>
                    <a:pt x="4792535" y="115976"/>
                  </a:lnTo>
                  <a:lnTo>
                    <a:pt x="4832731" y="135534"/>
                  </a:lnTo>
                  <a:lnTo>
                    <a:pt x="4857889" y="167817"/>
                  </a:lnTo>
                  <a:lnTo>
                    <a:pt x="4866589" y="212598"/>
                  </a:lnTo>
                  <a:lnTo>
                    <a:pt x="4866589" y="34074"/>
                  </a:lnTo>
                  <a:lnTo>
                    <a:pt x="4855083" y="28257"/>
                  </a:lnTo>
                  <a:lnTo>
                    <a:pt x="4804918" y="15087"/>
                  </a:lnTo>
                  <a:lnTo>
                    <a:pt x="4747488" y="10579"/>
                  </a:lnTo>
                  <a:lnTo>
                    <a:pt x="4472254" y="10579"/>
                  </a:lnTo>
                  <a:lnTo>
                    <a:pt x="4472254" y="628103"/>
                  </a:lnTo>
                  <a:lnTo>
                    <a:pt x="4580775" y="628103"/>
                  </a:lnTo>
                  <a:lnTo>
                    <a:pt x="4580775" y="412851"/>
                  </a:lnTo>
                  <a:lnTo>
                    <a:pt x="4716627" y="412851"/>
                  </a:lnTo>
                  <a:lnTo>
                    <a:pt x="4868354" y="628103"/>
                  </a:lnTo>
                  <a:lnTo>
                    <a:pt x="4996281" y="628103"/>
                  </a:lnTo>
                  <a:close/>
                </a:path>
                <a:path w="7164069" h="638810">
                  <a:moveTo>
                    <a:pt x="5701195" y="628116"/>
                  </a:moveTo>
                  <a:lnTo>
                    <a:pt x="5636069" y="479031"/>
                  </a:lnTo>
                  <a:lnTo>
                    <a:pt x="5594058" y="382866"/>
                  </a:lnTo>
                  <a:lnTo>
                    <a:pt x="5486146" y="135851"/>
                  </a:lnTo>
                  <a:lnTo>
                    <a:pt x="5484190" y="131381"/>
                  </a:lnTo>
                  <a:lnTo>
                    <a:pt x="5484190" y="382866"/>
                  </a:lnTo>
                  <a:lnTo>
                    <a:pt x="5271579" y="382866"/>
                  </a:lnTo>
                  <a:lnTo>
                    <a:pt x="5377446" y="135851"/>
                  </a:lnTo>
                  <a:lnTo>
                    <a:pt x="5484190" y="382866"/>
                  </a:lnTo>
                  <a:lnTo>
                    <a:pt x="5484190" y="131381"/>
                  </a:lnTo>
                  <a:lnTo>
                    <a:pt x="5429491" y="6172"/>
                  </a:lnTo>
                  <a:lnTo>
                    <a:pt x="5328932" y="6172"/>
                  </a:lnTo>
                  <a:lnTo>
                    <a:pt x="5057216" y="628116"/>
                  </a:lnTo>
                  <a:lnTo>
                    <a:pt x="5168366" y="628116"/>
                  </a:lnTo>
                  <a:lnTo>
                    <a:pt x="5231879" y="479031"/>
                  </a:lnTo>
                  <a:lnTo>
                    <a:pt x="5523890" y="479031"/>
                  </a:lnTo>
                  <a:lnTo>
                    <a:pt x="5586527" y="628116"/>
                  </a:lnTo>
                  <a:lnTo>
                    <a:pt x="5701195" y="628116"/>
                  </a:lnTo>
                  <a:close/>
                </a:path>
                <a:path w="7164069" h="638810">
                  <a:moveTo>
                    <a:pt x="6414071" y="10579"/>
                  </a:moveTo>
                  <a:lnTo>
                    <a:pt x="6298501" y="10579"/>
                  </a:lnTo>
                  <a:lnTo>
                    <a:pt x="6110605" y="302590"/>
                  </a:lnTo>
                  <a:lnTo>
                    <a:pt x="5922696" y="10579"/>
                  </a:lnTo>
                  <a:lnTo>
                    <a:pt x="5807138" y="10579"/>
                  </a:lnTo>
                  <a:lnTo>
                    <a:pt x="5807138" y="628103"/>
                  </a:lnTo>
                  <a:lnTo>
                    <a:pt x="5913894" y="628103"/>
                  </a:lnTo>
                  <a:lnTo>
                    <a:pt x="5913894" y="187020"/>
                  </a:lnTo>
                  <a:lnTo>
                    <a:pt x="6107087" y="476377"/>
                  </a:lnTo>
                  <a:lnTo>
                    <a:pt x="6110605" y="476377"/>
                  </a:lnTo>
                  <a:lnTo>
                    <a:pt x="6305562" y="185267"/>
                  </a:lnTo>
                  <a:lnTo>
                    <a:pt x="6305562" y="628103"/>
                  </a:lnTo>
                  <a:lnTo>
                    <a:pt x="6414071" y="628103"/>
                  </a:lnTo>
                  <a:lnTo>
                    <a:pt x="6414071" y="10579"/>
                  </a:lnTo>
                  <a:close/>
                </a:path>
                <a:path w="7164069" h="638810">
                  <a:moveTo>
                    <a:pt x="7164006" y="628116"/>
                  </a:moveTo>
                  <a:lnTo>
                    <a:pt x="7098881" y="479031"/>
                  </a:lnTo>
                  <a:lnTo>
                    <a:pt x="7056869" y="382866"/>
                  </a:lnTo>
                  <a:lnTo>
                    <a:pt x="6948957" y="135851"/>
                  </a:lnTo>
                  <a:lnTo>
                    <a:pt x="6947001" y="131381"/>
                  </a:lnTo>
                  <a:lnTo>
                    <a:pt x="6947001" y="382866"/>
                  </a:lnTo>
                  <a:lnTo>
                    <a:pt x="6734403" y="382866"/>
                  </a:lnTo>
                  <a:lnTo>
                    <a:pt x="6840258" y="135851"/>
                  </a:lnTo>
                  <a:lnTo>
                    <a:pt x="6947001" y="382866"/>
                  </a:lnTo>
                  <a:lnTo>
                    <a:pt x="6947001" y="131381"/>
                  </a:lnTo>
                  <a:lnTo>
                    <a:pt x="6892315" y="6172"/>
                  </a:lnTo>
                  <a:lnTo>
                    <a:pt x="6791744" y="6172"/>
                  </a:lnTo>
                  <a:lnTo>
                    <a:pt x="6520027" y="628116"/>
                  </a:lnTo>
                  <a:lnTo>
                    <a:pt x="6631178" y="628116"/>
                  </a:lnTo>
                  <a:lnTo>
                    <a:pt x="6694691" y="479031"/>
                  </a:lnTo>
                  <a:lnTo>
                    <a:pt x="6986702" y="479031"/>
                  </a:lnTo>
                  <a:lnTo>
                    <a:pt x="7049338" y="628116"/>
                  </a:lnTo>
                  <a:lnTo>
                    <a:pt x="7164006" y="628116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816189" y="1640212"/>
              <a:ext cx="8025765" cy="203835"/>
            </a:xfrm>
            <a:custGeom>
              <a:avLst/>
              <a:gdLst/>
              <a:ahLst/>
              <a:cxnLst/>
              <a:rect l="l" t="t" r="r" b="b"/>
              <a:pathLst>
                <a:path w="8025765" h="203835">
                  <a:moveTo>
                    <a:pt x="8025137" y="0"/>
                  </a:moveTo>
                  <a:lnTo>
                    <a:pt x="0" y="0"/>
                  </a:lnTo>
                  <a:lnTo>
                    <a:pt x="0" y="203648"/>
                  </a:lnTo>
                  <a:lnTo>
                    <a:pt x="8025137" y="203648"/>
                  </a:lnTo>
                  <a:lnTo>
                    <a:pt x="80251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0" y="1619354"/>
              <a:ext cx="3331845" cy="27305"/>
            </a:xfrm>
            <a:custGeom>
              <a:avLst/>
              <a:gdLst/>
              <a:ahLst/>
              <a:cxnLst/>
              <a:rect l="l" t="t" r="r" b="b"/>
              <a:pathLst>
                <a:path w="3331845" h="27305">
                  <a:moveTo>
                    <a:pt x="3331615" y="0"/>
                  </a:moveTo>
                  <a:lnTo>
                    <a:pt x="0" y="0"/>
                  </a:lnTo>
                  <a:lnTo>
                    <a:pt x="0" y="27224"/>
                  </a:lnTo>
                  <a:lnTo>
                    <a:pt x="3331615" y="27224"/>
                  </a:lnTo>
                  <a:lnTo>
                    <a:pt x="3331615" y="0"/>
                  </a:lnTo>
                  <a:close/>
                </a:path>
              </a:pathLst>
            </a:custGeom>
            <a:solidFill>
              <a:srgbClr val="00C2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331616" y="1619354"/>
              <a:ext cx="3364229" cy="27305"/>
            </a:xfrm>
            <a:custGeom>
              <a:avLst/>
              <a:gdLst/>
              <a:ahLst/>
              <a:cxnLst/>
              <a:rect l="l" t="t" r="r" b="b"/>
              <a:pathLst>
                <a:path w="3364229" h="27305">
                  <a:moveTo>
                    <a:pt x="3363834" y="0"/>
                  </a:moveTo>
                  <a:lnTo>
                    <a:pt x="0" y="0"/>
                  </a:lnTo>
                  <a:lnTo>
                    <a:pt x="0" y="27224"/>
                  </a:lnTo>
                  <a:lnTo>
                    <a:pt x="3363834" y="27224"/>
                  </a:lnTo>
                  <a:lnTo>
                    <a:pt x="3363834" y="0"/>
                  </a:lnTo>
                  <a:close/>
                </a:path>
              </a:pathLst>
            </a:custGeom>
            <a:solidFill>
              <a:srgbClr val="00A8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695450" y="1619354"/>
              <a:ext cx="3364229" cy="27305"/>
            </a:xfrm>
            <a:custGeom>
              <a:avLst/>
              <a:gdLst/>
              <a:ahLst/>
              <a:cxnLst/>
              <a:rect l="l" t="t" r="r" b="b"/>
              <a:pathLst>
                <a:path w="3364229" h="27305">
                  <a:moveTo>
                    <a:pt x="3363824" y="0"/>
                  </a:moveTo>
                  <a:lnTo>
                    <a:pt x="0" y="0"/>
                  </a:lnTo>
                  <a:lnTo>
                    <a:pt x="0" y="27224"/>
                  </a:lnTo>
                  <a:lnTo>
                    <a:pt x="3363824" y="27224"/>
                  </a:lnTo>
                  <a:lnTo>
                    <a:pt x="3363824" y="0"/>
                  </a:lnTo>
                  <a:close/>
                </a:path>
              </a:pathLst>
            </a:custGeom>
            <a:solidFill>
              <a:srgbClr val="FE6C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3423089" y="1619354"/>
              <a:ext cx="3364229" cy="27305"/>
            </a:xfrm>
            <a:custGeom>
              <a:avLst/>
              <a:gdLst/>
              <a:ahLst/>
              <a:cxnLst/>
              <a:rect l="l" t="t" r="r" b="b"/>
              <a:pathLst>
                <a:path w="3364230" h="27305">
                  <a:moveTo>
                    <a:pt x="3363834" y="0"/>
                  </a:moveTo>
                  <a:lnTo>
                    <a:pt x="0" y="0"/>
                  </a:lnTo>
                  <a:lnTo>
                    <a:pt x="0" y="27224"/>
                  </a:lnTo>
                  <a:lnTo>
                    <a:pt x="3363834" y="27224"/>
                  </a:lnTo>
                  <a:lnTo>
                    <a:pt x="3363834" y="0"/>
                  </a:lnTo>
                  <a:close/>
                </a:path>
              </a:pathLst>
            </a:custGeom>
            <a:solidFill>
              <a:srgbClr val="CDD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0059264" y="1619354"/>
              <a:ext cx="3364229" cy="27305"/>
            </a:xfrm>
            <a:custGeom>
              <a:avLst/>
              <a:gdLst/>
              <a:ahLst/>
              <a:cxnLst/>
              <a:rect l="l" t="t" r="r" b="b"/>
              <a:pathLst>
                <a:path w="3364230" h="27305">
                  <a:moveTo>
                    <a:pt x="3363824" y="0"/>
                  </a:moveTo>
                  <a:lnTo>
                    <a:pt x="0" y="0"/>
                  </a:lnTo>
                  <a:lnTo>
                    <a:pt x="0" y="27224"/>
                  </a:lnTo>
                  <a:lnTo>
                    <a:pt x="3363824" y="27224"/>
                  </a:lnTo>
                  <a:lnTo>
                    <a:pt x="3363824" y="0"/>
                  </a:lnTo>
                  <a:close/>
                </a:path>
              </a:pathLst>
            </a:custGeom>
            <a:solidFill>
              <a:srgbClr val="FE47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6786924" y="1619354"/>
              <a:ext cx="3317240" cy="27305"/>
            </a:xfrm>
            <a:custGeom>
              <a:avLst/>
              <a:gdLst/>
              <a:ahLst/>
              <a:cxnLst/>
              <a:rect l="l" t="t" r="r" b="b"/>
              <a:pathLst>
                <a:path w="3317240" h="27305">
                  <a:moveTo>
                    <a:pt x="0" y="0"/>
                  </a:moveTo>
                  <a:lnTo>
                    <a:pt x="3317176" y="0"/>
                  </a:lnTo>
                  <a:lnTo>
                    <a:pt x="3317176" y="27224"/>
                  </a:lnTo>
                  <a:lnTo>
                    <a:pt x="0" y="272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1BB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875746" y="6408947"/>
            <a:ext cx="1603375" cy="591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7600"/>
              </a:lnSpc>
              <a:spcBef>
                <a:spcPts val="95"/>
              </a:spcBef>
            </a:pPr>
            <a:r>
              <a:rPr sz="1150" spc="45" dirty="0">
                <a:latin typeface="Lucida Sans"/>
                <a:cs typeface="Lucida Sans"/>
              </a:rPr>
              <a:t>Sara Sánchez-Romo </a:t>
            </a:r>
            <a:r>
              <a:rPr sz="1150" spc="50" dirty="0">
                <a:latin typeface="Lucida Sans"/>
                <a:cs typeface="Lucida Sans"/>
              </a:rPr>
              <a:t> </a:t>
            </a:r>
            <a:r>
              <a:rPr sz="1150" spc="-5" dirty="0">
                <a:latin typeface="Lucida Sans"/>
                <a:cs typeface="Lucida Sans"/>
              </a:rPr>
              <a:t>Dtra.</a:t>
            </a:r>
            <a:r>
              <a:rPr sz="1150" spc="-40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de</a:t>
            </a:r>
            <a:r>
              <a:rPr sz="1150" spc="-35" dirty="0">
                <a:latin typeface="Lucida Sans"/>
                <a:cs typeface="Lucida Sans"/>
              </a:rPr>
              <a:t> </a:t>
            </a:r>
            <a:r>
              <a:rPr sz="1150" spc="40" dirty="0">
                <a:latin typeface="Lucida Sans"/>
                <a:cs typeface="Lucida Sans"/>
              </a:rPr>
              <a:t>Proyectos</a:t>
            </a:r>
            <a:r>
              <a:rPr sz="1150" spc="-35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de </a:t>
            </a:r>
            <a:r>
              <a:rPr sz="1150" spc="-350" dirty="0">
                <a:latin typeface="Lucida Sans"/>
                <a:cs typeface="Lucida Sans"/>
              </a:rPr>
              <a:t> </a:t>
            </a:r>
            <a:r>
              <a:rPr sz="1150" spc="25" dirty="0">
                <a:latin typeface="Lucida Sans"/>
                <a:cs typeface="Lucida Sans"/>
              </a:rPr>
              <a:t>Branding</a:t>
            </a:r>
            <a:endParaRPr sz="1150">
              <a:latin typeface="Lucida Sans"/>
              <a:cs typeface="Lucida Sans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3139566" y="3477124"/>
            <a:ext cx="13997940" cy="7017384"/>
            <a:chOff x="3139566" y="3477124"/>
            <a:chExt cx="13997940" cy="7017384"/>
          </a:xfrm>
        </p:grpSpPr>
        <p:sp>
          <p:nvSpPr>
            <p:cNvPr id="35" name="object 35"/>
            <p:cNvSpPr/>
            <p:nvPr/>
          </p:nvSpPr>
          <p:spPr>
            <a:xfrm>
              <a:off x="3400410" y="6386625"/>
              <a:ext cx="3176270" cy="653415"/>
            </a:xfrm>
            <a:custGeom>
              <a:avLst/>
              <a:gdLst/>
              <a:ahLst/>
              <a:cxnLst/>
              <a:rect l="l" t="t" r="r" b="b"/>
              <a:pathLst>
                <a:path w="3176270" h="653415">
                  <a:moveTo>
                    <a:pt x="3116428" y="0"/>
                  </a:moveTo>
                  <a:lnTo>
                    <a:pt x="59359" y="0"/>
                  </a:lnTo>
                  <a:lnTo>
                    <a:pt x="36253" y="4888"/>
                  </a:lnTo>
                  <a:lnTo>
                    <a:pt x="17385" y="18221"/>
                  </a:lnTo>
                  <a:lnTo>
                    <a:pt x="4664" y="37998"/>
                  </a:lnTo>
                  <a:lnTo>
                    <a:pt x="0" y="62218"/>
                  </a:lnTo>
                  <a:lnTo>
                    <a:pt x="0" y="590767"/>
                  </a:lnTo>
                  <a:lnTo>
                    <a:pt x="4664" y="614986"/>
                  </a:lnTo>
                  <a:lnTo>
                    <a:pt x="17385" y="634763"/>
                  </a:lnTo>
                  <a:lnTo>
                    <a:pt x="36253" y="648096"/>
                  </a:lnTo>
                  <a:lnTo>
                    <a:pt x="59359" y="652985"/>
                  </a:lnTo>
                  <a:lnTo>
                    <a:pt x="3116428" y="652985"/>
                  </a:lnTo>
                  <a:lnTo>
                    <a:pt x="3139536" y="648096"/>
                  </a:lnTo>
                  <a:lnTo>
                    <a:pt x="3158407" y="634763"/>
                  </a:lnTo>
                  <a:lnTo>
                    <a:pt x="3171132" y="614986"/>
                  </a:lnTo>
                  <a:lnTo>
                    <a:pt x="3175798" y="590767"/>
                  </a:lnTo>
                  <a:lnTo>
                    <a:pt x="3175798" y="62218"/>
                  </a:lnTo>
                  <a:lnTo>
                    <a:pt x="3171132" y="37998"/>
                  </a:lnTo>
                  <a:lnTo>
                    <a:pt x="3158407" y="18221"/>
                  </a:lnTo>
                  <a:lnTo>
                    <a:pt x="3139536" y="4888"/>
                  </a:lnTo>
                  <a:lnTo>
                    <a:pt x="3116428" y="0"/>
                  </a:lnTo>
                  <a:close/>
                </a:path>
              </a:pathLst>
            </a:custGeom>
            <a:solidFill>
              <a:srgbClr val="FEE9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400410" y="6386625"/>
              <a:ext cx="3176270" cy="653415"/>
            </a:xfrm>
            <a:custGeom>
              <a:avLst/>
              <a:gdLst/>
              <a:ahLst/>
              <a:cxnLst/>
              <a:rect l="l" t="t" r="r" b="b"/>
              <a:pathLst>
                <a:path w="3176270" h="653415">
                  <a:moveTo>
                    <a:pt x="59359" y="0"/>
                  </a:moveTo>
                  <a:lnTo>
                    <a:pt x="3116428" y="0"/>
                  </a:lnTo>
                  <a:lnTo>
                    <a:pt x="3139536" y="4888"/>
                  </a:lnTo>
                  <a:lnTo>
                    <a:pt x="3158407" y="18221"/>
                  </a:lnTo>
                  <a:lnTo>
                    <a:pt x="3171132" y="37998"/>
                  </a:lnTo>
                  <a:lnTo>
                    <a:pt x="3175798" y="62218"/>
                  </a:lnTo>
                  <a:lnTo>
                    <a:pt x="3175798" y="590767"/>
                  </a:lnTo>
                  <a:lnTo>
                    <a:pt x="3171132" y="614986"/>
                  </a:lnTo>
                  <a:lnTo>
                    <a:pt x="3158407" y="634763"/>
                  </a:lnTo>
                  <a:lnTo>
                    <a:pt x="3139536" y="648096"/>
                  </a:lnTo>
                  <a:lnTo>
                    <a:pt x="3116428" y="652985"/>
                  </a:lnTo>
                  <a:lnTo>
                    <a:pt x="59359" y="652985"/>
                  </a:lnTo>
                  <a:lnTo>
                    <a:pt x="36253" y="648096"/>
                  </a:lnTo>
                  <a:lnTo>
                    <a:pt x="17385" y="634763"/>
                  </a:lnTo>
                  <a:lnTo>
                    <a:pt x="4664" y="614986"/>
                  </a:lnTo>
                  <a:lnTo>
                    <a:pt x="0" y="590767"/>
                  </a:lnTo>
                  <a:lnTo>
                    <a:pt x="0" y="62218"/>
                  </a:lnTo>
                  <a:lnTo>
                    <a:pt x="4664" y="37998"/>
                  </a:lnTo>
                  <a:lnTo>
                    <a:pt x="17385" y="18221"/>
                  </a:lnTo>
                  <a:lnTo>
                    <a:pt x="36253" y="4888"/>
                  </a:lnTo>
                  <a:lnTo>
                    <a:pt x="59359" y="0"/>
                  </a:lnTo>
                  <a:close/>
                </a:path>
              </a:pathLst>
            </a:custGeom>
            <a:ln w="53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389939" y="9838423"/>
              <a:ext cx="3176270" cy="653415"/>
            </a:xfrm>
            <a:custGeom>
              <a:avLst/>
              <a:gdLst/>
              <a:ahLst/>
              <a:cxnLst/>
              <a:rect l="l" t="t" r="r" b="b"/>
              <a:pathLst>
                <a:path w="3176270" h="653415">
                  <a:moveTo>
                    <a:pt x="3116428" y="0"/>
                  </a:moveTo>
                  <a:lnTo>
                    <a:pt x="59359" y="0"/>
                  </a:lnTo>
                  <a:lnTo>
                    <a:pt x="36253" y="4888"/>
                  </a:lnTo>
                  <a:lnTo>
                    <a:pt x="17385" y="18221"/>
                  </a:lnTo>
                  <a:lnTo>
                    <a:pt x="4664" y="37998"/>
                  </a:lnTo>
                  <a:lnTo>
                    <a:pt x="0" y="62218"/>
                  </a:lnTo>
                  <a:lnTo>
                    <a:pt x="0" y="590767"/>
                  </a:lnTo>
                  <a:lnTo>
                    <a:pt x="4664" y="614986"/>
                  </a:lnTo>
                  <a:lnTo>
                    <a:pt x="17385" y="634763"/>
                  </a:lnTo>
                  <a:lnTo>
                    <a:pt x="36253" y="648096"/>
                  </a:lnTo>
                  <a:lnTo>
                    <a:pt x="59359" y="652985"/>
                  </a:lnTo>
                  <a:lnTo>
                    <a:pt x="3116428" y="652985"/>
                  </a:lnTo>
                  <a:lnTo>
                    <a:pt x="3139536" y="648096"/>
                  </a:lnTo>
                  <a:lnTo>
                    <a:pt x="3158407" y="634763"/>
                  </a:lnTo>
                  <a:lnTo>
                    <a:pt x="3171132" y="614986"/>
                  </a:lnTo>
                  <a:lnTo>
                    <a:pt x="3175798" y="590767"/>
                  </a:lnTo>
                  <a:lnTo>
                    <a:pt x="3175798" y="62218"/>
                  </a:lnTo>
                  <a:lnTo>
                    <a:pt x="3171132" y="37998"/>
                  </a:lnTo>
                  <a:lnTo>
                    <a:pt x="3158407" y="18221"/>
                  </a:lnTo>
                  <a:lnTo>
                    <a:pt x="3139536" y="4888"/>
                  </a:lnTo>
                  <a:lnTo>
                    <a:pt x="3116428" y="0"/>
                  </a:lnTo>
                  <a:close/>
                </a:path>
              </a:pathLst>
            </a:custGeom>
            <a:solidFill>
              <a:srgbClr val="E8F1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389939" y="9838423"/>
              <a:ext cx="3176270" cy="653415"/>
            </a:xfrm>
            <a:custGeom>
              <a:avLst/>
              <a:gdLst/>
              <a:ahLst/>
              <a:cxnLst/>
              <a:rect l="l" t="t" r="r" b="b"/>
              <a:pathLst>
                <a:path w="3176270" h="653415">
                  <a:moveTo>
                    <a:pt x="59359" y="0"/>
                  </a:moveTo>
                  <a:lnTo>
                    <a:pt x="3116428" y="0"/>
                  </a:lnTo>
                  <a:lnTo>
                    <a:pt x="3139536" y="4888"/>
                  </a:lnTo>
                  <a:lnTo>
                    <a:pt x="3158407" y="18221"/>
                  </a:lnTo>
                  <a:lnTo>
                    <a:pt x="3171132" y="37998"/>
                  </a:lnTo>
                  <a:lnTo>
                    <a:pt x="3175798" y="62218"/>
                  </a:lnTo>
                  <a:lnTo>
                    <a:pt x="3175798" y="590767"/>
                  </a:lnTo>
                  <a:lnTo>
                    <a:pt x="3171132" y="614986"/>
                  </a:lnTo>
                  <a:lnTo>
                    <a:pt x="3158407" y="634763"/>
                  </a:lnTo>
                  <a:lnTo>
                    <a:pt x="3139536" y="648096"/>
                  </a:lnTo>
                  <a:lnTo>
                    <a:pt x="3116428" y="652985"/>
                  </a:lnTo>
                  <a:lnTo>
                    <a:pt x="59359" y="652985"/>
                  </a:lnTo>
                  <a:lnTo>
                    <a:pt x="36253" y="648096"/>
                  </a:lnTo>
                  <a:lnTo>
                    <a:pt x="17385" y="634763"/>
                  </a:lnTo>
                  <a:lnTo>
                    <a:pt x="4664" y="614986"/>
                  </a:lnTo>
                  <a:lnTo>
                    <a:pt x="0" y="590767"/>
                  </a:lnTo>
                  <a:lnTo>
                    <a:pt x="0" y="62218"/>
                  </a:lnTo>
                  <a:lnTo>
                    <a:pt x="4664" y="37998"/>
                  </a:lnTo>
                  <a:lnTo>
                    <a:pt x="17385" y="18221"/>
                  </a:lnTo>
                  <a:lnTo>
                    <a:pt x="36253" y="4888"/>
                  </a:lnTo>
                  <a:lnTo>
                    <a:pt x="59359" y="0"/>
                  </a:lnTo>
                  <a:close/>
                </a:path>
              </a:pathLst>
            </a:custGeom>
            <a:ln w="53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142423" y="5828528"/>
              <a:ext cx="649605" cy="4336415"/>
            </a:xfrm>
            <a:custGeom>
              <a:avLst/>
              <a:gdLst/>
              <a:ahLst/>
              <a:cxnLst/>
              <a:rect l="l" t="t" r="r" b="b"/>
              <a:pathLst>
                <a:path w="649604" h="4336415">
                  <a:moveTo>
                    <a:pt x="243971" y="4335993"/>
                  </a:moveTo>
                  <a:lnTo>
                    <a:pt x="59359" y="4335993"/>
                  </a:lnTo>
                  <a:lnTo>
                    <a:pt x="36253" y="4331329"/>
                  </a:lnTo>
                  <a:lnTo>
                    <a:pt x="17385" y="4318608"/>
                  </a:lnTo>
                  <a:lnTo>
                    <a:pt x="4664" y="4299739"/>
                  </a:lnTo>
                  <a:lnTo>
                    <a:pt x="0" y="4276634"/>
                  </a:lnTo>
                  <a:lnTo>
                    <a:pt x="0" y="59359"/>
                  </a:lnTo>
                  <a:lnTo>
                    <a:pt x="4664" y="36253"/>
                  </a:lnTo>
                  <a:lnTo>
                    <a:pt x="17385" y="17385"/>
                  </a:lnTo>
                  <a:lnTo>
                    <a:pt x="36253" y="4664"/>
                  </a:lnTo>
                  <a:lnTo>
                    <a:pt x="59359" y="0"/>
                  </a:lnTo>
                  <a:lnTo>
                    <a:pt x="649194" y="0"/>
                  </a:lnTo>
                </a:path>
              </a:pathLst>
            </a:custGeom>
            <a:ln w="52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394658" y="7532800"/>
              <a:ext cx="1778635" cy="474980"/>
            </a:xfrm>
            <a:custGeom>
              <a:avLst/>
              <a:gdLst/>
              <a:ahLst/>
              <a:cxnLst/>
              <a:rect l="l" t="t" r="r" b="b"/>
              <a:pathLst>
                <a:path w="1778635" h="474979">
                  <a:moveTo>
                    <a:pt x="1718649" y="0"/>
                  </a:moveTo>
                  <a:lnTo>
                    <a:pt x="59359" y="0"/>
                  </a:lnTo>
                  <a:lnTo>
                    <a:pt x="36253" y="4978"/>
                  </a:lnTo>
                  <a:lnTo>
                    <a:pt x="17385" y="18555"/>
                  </a:lnTo>
                  <a:lnTo>
                    <a:pt x="4664" y="38692"/>
                  </a:lnTo>
                  <a:lnTo>
                    <a:pt x="0" y="63348"/>
                  </a:lnTo>
                  <a:lnTo>
                    <a:pt x="0" y="411547"/>
                  </a:lnTo>
                  <a:lnTo>
                    <a:pt x="4664" y="436208"/>
                  </a:lnTo>
                  <a:lnTo>
                    <a:pt x="17385" y="456344"/>
                  </a:lnTo>
                  <a:lnTo>
                    <a:pt x="36253" y="469919"/>
                  </a:lnTo>
                  <a:lnTo>
                    <a:pt x="59359" y="474896"/>
                  </a:lnTo>
                  <a:lnTo>
                    <a:pt x="1718649" y="474896"/>
                  </a:lnTo>
                  <a:lnTo>
                    <a:pt x="1741756" y="469919"/>
                  </a:lnTo>
                  <a:lnTo>
                    <a:pt x="1760628" y="456344"/>
                  </a:lnTo>
                  <a:lnTo>
                    <a:pt x="1773352" y="436208"/>
                  </a:lnTo>
                  <a:lnTo>
                    <a:pt x="1778019" y="411547"/>
                  </a:lnTo>
                  <a:lnTo>
                    <a:pt x="1778019" y="63348"/>
                  </a:lnTo>
                  <a:lnTo>
                    <a:pt x="1773352" y="38692"/>
                  </a:lnTo>
                  <a:lnTo>
                    <a:pt x="1760628" y="18555"/>
                  </a:lnTo>
                  <a:lnTo>
                    <a:pt x="1741756" y="4978"/>
                  </a:lnTo>
                  <a:lnTo>
                    <a:pt x="1718649" y="0"/>
                  </a:lnTo>
                  <a:close/>
                </a:path>
              </a:pathLst>
            </a:custGeom>
            <a:solidFill>
              <a:srgbClr val="FEE9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394658" y="7532800"/>
              <a:ext cx="1778635" cy="474980"/>
            </a:xfrm>
            <a:custGeom>
              <a:avLst/>
              <a:gdLst/>
              <a:ahLst/>
              <a:cxnLst/>
              <a:rect l="l" t="t" r="r" b="b"/>
              <a:pathLst>
                <a:path w="1778635" h="474979">
                  <a:moveTo>
                    <a:pt x="59359" y="0"/>
                  </a:moveTo>
                  <a:lnTo>
                    <a:pt x="1718649" y="0"/>
                  </a:lnTo>
                  <a:lnTo>
                    <a:pt x="1741756" y="4978"/>
                  </a:lnTo>
                  <a:lnTo>
                    <a:pt x="1760628" y="18555"/>
                  </a:lnTo>
                  <a:lnTo>
                    <a:pt x="1773352" y="38692"/>
                  </a:lnTo>
                  <a:lnTo>
                    <a:pt x="1778019" y="63348"/>
                  </a:lnTo>
                  <a:lnTo>
                    <a:pt x="1778019" y="411547"/>
                  </a:lnTo>
                  <a:lnTo>
                    <a:pt x="1773352" y="436208"/>
                  </a:lnTo>
                  <a:lnTo>
                    <a:pt x="1760628" y="456344"/>
                  </a:lnTo>
                  <a:lnTo>
                    <a:pt x="1741756" y="469919"/>
                  </a:lnTo>
                  <a:lnTo>
                    <a:pt x="1718649" y="474896"/>
                  </a:lnTo>
                  <a:lnTo>
                    <a:pt x="59359" y="474896"/>
                  </a:lnTo>
                  <a:lnTo>
                    <a:pt x="36253" y="469919"/>
                  </a:lnTo>
                  <a:lnTo>
                    <a:pt x="17385" y="456344"/>
                  </a:lnTo>
                  <a:lnTo>
                    <a:pt x="4664" y="436208"/>
                  </a:lnTo>
                  <a:lnTo>
                    <a:pt x="0" y="411547"/>
                  </a:lnTo>
                  <a:lnTo>
                    <a:pt x="0" y="63348"/>
                  </a:lnTo>
                  <a:lnTo>
                    <a:pt x="4664" y="38692"/>
                  </a:lnTo>
                  <a:lnTo>
                    <a:pt x="17385" y="18555"/>
                  </a:lnTo>
                  <a:lnTo>
                    <a:pt x="36253" y="4978"/>
                  </a:lnTo>
                  <a:lnTo>
                    <a:pt x="59359" y="0"/>
                  </a:lnTo>
                  <a:close/>
                </a:path>
              </a:pathLst>
            </a:custGeom>
            <a:ln w="50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8585830" y="6386625"/>
              <a:ext cx="2968625" cy="653415"/>
            </a:xfrm>
            <a:custGeom>
              <a:avLst/>
              <a:gdLst/>
              <a:ahLst/>
              <a:cxnLst/>
              <a:rect l="l" t="t" r="r" b="b"/>
              <a:pathLst>
                <a:path w="2968625" h="653415">
                  <a:moveTo>
                    <a:pt x="2908518" y="0"/>
                  </a:moveTo>
                  <a:lnTo>
                    <a:pt x="59621" y="0"/>
                  </a:lnTo>
                  <a:lnTo>
                    <a:pt x="36417" y="4888"/>
                  </a:lnTo>
                  <a:lnTo>
                    <a:pt x="17465" y="18221"/>
                  </a:lnTo>
                  <a:lnTo>
                    <a:pt x="4686" y="37998"/>
                  </a:lnTo>
                  <a:lnTo>
                    <a:pt x="0" y="62218"/>
                  </a:lnTo>
                  <a:lnTo>
                    <a:pt x="0" y="590767"/>
                  </a:lnTo>
                  <a:lnTo>
                    <a:pt x="4686" y="614986"/>
                  </a:lnTo>
                  <a:lnTo>
                    <a:pt x="17465" y="634763"/>
                  </a:lnTo>
                  <a:lnTo>
                    <a:pt x="36417" y="648096"/>
                  </a:lnTo>
                  <a:lnTo>
                    <a:pt x="59621" y="652985"/>
                  </a:lnTo>
                  <a:lnTo>
                    <a:pt x="2908518" y="652985"/>
                  </a:lnTo>
                  <a:lnTo>
                    <a:pt x="2931721" y="648096"/>
                  </a:lnTo>
                  <a:lnTo>
                    <a:pt x="2950669" y="634763"/>
                  </a:lnTo>
                  <a:lnTo>
                    <a:pt x="2963444" y="614986"/>
                  </a:lnTo>
                  <a:lnTo>
                    <a:pt x="2968129" y="590767"/>
                  </a:lnTo>
                  <a:lnTo>
                    <a:pt x="2968129" y="62218"/>
                  </a:lnTo>
                  <a:lnTo>
                    <a:pt x="2963444" y="37998"/>
                  </a:lnTo>
                  <a:lnTo>
                    <a:pt x="2950669" y="18221"/>
                  </a:lnTo>
                  <a:lnTo>
                    <a:pt x="2931721" y="4888"/>
                  </a:lnTo>
                  <a:lnTo>
                    <a:pt x="2908518" y="0"/>
                  </a:lnTo>
                  <a:close/>
                </a:path>
              </a:pathLst>
            </a:custGeom>
            <a:solidFill>
              <a:srgbClr val="E5F6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8585830" y="6386625"/>
              <a:ext cx="2968625" cy="653415"/>
            </a:xfrm>
            <a:custGeom>
              <a:avLst/>
              <a:gdLst/>
              <a:ahLst/>
              <a:cxnLst/>
              <a:rect l="l" t="t" r="r" b="b"/>
              <a:pathLst>
                <a:path w="2968625" h="653415">
                  <a:moveTo>
                    <a:pt x="59621" y="0"/>
                  </a:moveTo>
                  <a:lnTo>
                    <a:pt x="2908518" y="0"/>
                  </a:lnTo>
                  <a:lnTo>
                    <a:pt x="2931721" y="4888"/>
                  </a:lnTo>
                  <a:lnTo>
                    <a:pt x="2950669" y="18221"/>
                  </a:lnTo>
                  <a:lnTo>
                    <a:pt x="2963444" y="37998"/>
                  </a:lnTo>
                  <a:lnTo>
                    <a:pt x="2968129" y="62218"/>
                  </a:lnTo>
                  <a:lnTo>
                    <a:pt x="2968129" y="590767"/>
                  </a:lnTo>
                  <a:lnTo>
                    <a:pt x="2963444" y="614986"/>
                  </a:lnTo>
                  <a:lnTo>
                    <a:pt x="2950669" y="634763"/>
                  </a:lnTo>
                  <a:lnTo>
                    <a:pt x="2931721" y="648096"/>
                  </a:lnTo>
                  <a:lnTo>
                    <a:pt x="2908518" y="652985"/>
                  </a:lnTo>
                  <a:lnTo>
                    <a:pt x="59621" y="652985"/>
                  </a:lnTo>
                  <a:lnTo>
                    <a:pt x="36417" y="648096"/>
                  </a:lnTo>
                  <a:lnTo>
                    <a:pt x="17465" y="634763"/>
                  </a:lnTo>
                  <a:lnTo>
                    <a:pt x="4686" y="614986"/>
                  </a:lnTo>
                  <a:lnTo>
                    <a:pt x="0" y="590767"/>
                  </a:lnTo>
                  <a:lnTo>
                    <a:pt x="0" y="62218"/>
                  </a:lnTo>
                  <a:lnTo>
                    <a:pt x="4686" y="37998"/>
                  </a:lnTo>
                  <a:lnTo>
                    <a:pt x="17465" y="18221"/>
                  </a:lnTo>
                  <a:lnTo>
                    <a:pt x="36417" y="4888"/>
                  </a:lnTo>
                  <a:lnTo>
                    <a:pt x="59621" y="0"/>
                  </a:lnTo>
                  <a:close/>
                </a:path>
              </a:pathLst>
            </a:custGeom>
            <a:ln w="53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2698858" y="6386625"/>
              <a:ext cx="2559685" cy="653415"/>
            </a:xfrm>
            <a:custGeom>
              <a:avLst/>
              <a:gdLst/>
              <a:ahLst/>
              <a:cxnLst/>
              <a:rect l="l" t="t" r="r" b="b"/>
              <a:pathLst>
                <a:path w="2559684" h="653415">
                  <a:moveTo>
                    <a:pt x="2497829" y="0"/>
                  </a:moveTo>
                  <a:lnTo>
                    <a:pt x="61715" y="0"/>
                  </a:lnTo>
                  <a:lnTo>
                    <a:pt x="37693" y="4888"/>
                  </a:lnTo>
                  <a:lnTo>
                    <a:pt x="18076" y="18221"/>
                  </a:lnTo>
                  <a:lnTo>
                    <a:pt x="4850" y="37998"/>
                  </a:lnTo>
                  <a:lnTo>
                    <a:pt x="0" y="62218"/>
                  </a:lnTo>
                  <a:lnTo>
                    <a:pt x="0" y="590767"/>
                  </a:lnTo>
                  <a:lnTo>
                    <a:pt x="4850" y="614986"/>
                  </a:lnTo>
                  <a:lnTo>
                    <a:pt x="18076" y="634763"/>
                  </a:lnTo>
                  <a:lnTo>
                    <a:pt x="37693" y="648096"/>
                  </a:lnTo>
                  <a:lnTo>
                    <a:pt x="61715" y="652985"/>
                  </a:lnTo>
                  <a:lnTo>
                    <a:pt x="2497829" y="652985"/>
                  </a:lnTo>
                  <a:lnTo>
                    <a:pt x="2521851" y="648096"/>
                  </a:lnTo>
                  <a:lnTo>
                    <a:pt x="2541468" y="634763"/>
                  </a:lnTo>
                  <a:lnTo>
                    <a:pt x="2554694" y="614986"/>
                  </a:lnTo>
                  <a:lnTo>
                    <a:pt x="2559545" y="590767"/>
                  </a:lnTo>
                  <a:lnTo>
                    <a:pt x="2559545" y="62218"/>
                  </a:lnTo>
                  <a:lnTo>
                    <a:pt x="2554694" y="37998"/>
                  </a:lnTo>
                  <a:lnTo>
                    <a:pt x="2541468" y="18221"/>
                  </a:lnTo>
                  <a:lnTo>
                    <a:pt x="2521851" y="4888"/>
                  </a:lnTo>
                  <a:lnTo>
                    <a:pt x="2497829" y="0"/>
                  </a:lnTo>
                  <a:close/>
                </a:path>
              </a:pathLst>
            </a:custGeom>
            <a:solidFill>
              <a:srgbClr val="EDF4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2698858" y="6386625"/>
              <a:ext cx="2559685" cy="653415"/>
            </a:xfrm>
            <a:custGeom>
              <a:avLst/>
              <a:gdLst/>
              <a:ahLst/>
              <a:cxnLst/>
              <a:rect l="l" t="t" r="r" b="b"/>
              <a:pathLst>
                <a:path w="2559684" h="653415">
                  <a:moveTo>
                    <a:pt x="61715" y="0"/>
                  </a:moveTo>
                  <a:lnTo>
                    <a:pt x="2497829" y="0"/>
                  </a:lnTo>
                  <a:lnTo>
                    <a:pt x="2521851" y="4888"/>
                  </a:lnTo>
                  <a:lnTo>
                    <a:pt x="2541468" y="18221"/>
                  </a:lnTo>
                  <a:lnTo>
                    <a:pt x="2554694" y="37998"/>
                  </a:lnTo>
                  <a:lnTo>
                    <a:pt x="2559545" y="62218"/>
                  </a:lnTo>
                  <a:lnTo>
                    <a:pt x="2559545" y="590767"/>
                  </a:lnTo>
                  <a:lnTo>
                    <a:pt x="2554694" y="614986"/>
                  </a:lnTo>
                  <a:lnTo>
                    <a:pt x="2541468" y="634763"/>
                  </a:lnTo>
                  <a:lnTo>
                    <a:pt x="2521851" y="648096"/>
                  </a:lnTo>
                  <a:lnTo>
                    <a:pt x="2497829" y="652985"/>
                  </a:lnTo>
                  <a:lnTo>
                    <a:pt x="61715" y="652985"/>
                  </a:lnTo>
                  <a:lnTo>
                    <a:pt x="37693" y="648096"/>
                  </a:lnTo>
                  <a:lnTo>
                    <a:pt x="18076" y="634763"/>
                  </a:lnTo>
                  <a:lnTo>
                    <a:pt x="4850" y="614986"/>
                  </a:lnTo>
                  <a:lnTo>
                    <a:pt x="0" y="590767"/>
                  </a:lnTo>
                  <a:lnTo>
                    <a:pt x="0" y="62218"/>
                  </a:lnTo>
                  <a:lnTo>
                    <a:pt x="4850" y="37998"/>
                  </a:lnTo>
                  <a:lnTo>
                    <a:pt x="18076" y="18221"/>
                  </a:lnTo>
                  <a:lnTo>
                    <a:pt x="37693" y="4888"/>
                  </a:lnTo>
                  <a:lnTo>
                    <a:pt x="61715" y="0"/>
                  </a:lnTo>
                  <a:close/>
                </a:path>
              </a:pathLst>
            </a:custGeom>
            <a:ln w="546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7387785" y="3479982"/>
              <a:ext cx="0" cy="238760"/>
            </a:xfrm>
            <a:custGeom>
              <a:avLst/>
              <a:gdLst/>
              <a:ahLst/>
              <a:cxnLst/>
              <a:rect l="l" t="t" r="r" b="b"/>
              <a:pathLst>
                <a:path h="238760">
                  <a:moveTo>
                    <a:pt x="0" y="238390"/>
                  </a:moveTo>
                  <a:lnTo>
                    <a:pt x="0" y="0"/>
                  </a:lnTo>
                </a:path>
              </a:pathLst>
            </a:custGeom>
            <a:ln w="52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368099" y="3697704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70">
                  <a:moveTo>
                    <a:pt x="19685" y="0"/>
                  </a:moveTo>
                  <a:lnTo>
                    <a:pt x="12024" y="1547"/>
                  </a:lnTo>
                  <a:lnTo>
                    <a:pt x="5766" y="5766"/>
                  </a:lnTo>
                  <a:lnTo>
                    <a:pt x="1547" y="12024"/>
                  </a:lnTo>
                  <a:lnTo>
                    <a:pt x="0" y="19685"/>
                  </a:lnTo>
                  <a:lnTo>
                    <a:pt x="1547" y="27346"/>
                  </a:lnTo>
                  <a:lnTo>
                    <a:pt x="5766" y="33603"/>
                  </a:lnTo>
                  <a:lnTo>
                    <a:pt x="12024" y="37823"/>
                  </a:lnTo>
                  <a:lnTo>
                    <a:pt x="19685" y="39370"/>
                  </a:lnTo>
                  <a:lnTo>
                    <a:pt x="27346" y="37823"/>
                  </a:lnTo>
                  <a:lnTo>
                    <a:pt x="33603" y="33603"/>
                  </a:lnTo>
                  <a:lnTo>
                    <a:pt x="37823" y="27346"/>
                  </a:lnTo>
                  <a:lnTo>
                    <a:pt x="39370" y="19685"/>
                  </a:lnTo>
                  <a:lnTo>
                    <a:pt x="37823" y="12024"/>
                  </a:lnTo>
                  <a:lnTo>
                    <a:pt x="33603" y="5766"/>
                  </a:lnTo>
                  <a:lnTo>
                    <a:pt x="27346" y="1547"/>
                  </a:lnTo>
                  <a:lnTo>
                    <a:pt x="1968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6600656" y="5806556"/>
              <a:ext cx="522605" cy="2501900"/>
            </a:xfrm>
            <a:custGeom>
              <a:avLst/>
              <a:gdLst/>
              <a:ahLst/>
              <a:cxnLst/>
              <a:rect l="l" t="t" r="r" b="b"/>
              <a:pathLst>
                <a:path w="522605" h="2501900">
                  <a:moveTo>
                    <a:pt x="522486" y="2501379"/>
                  </a:moveTo>
                  <a:lnTo>
                    <a:pt x="46522" y="2501379"/>
                  </a:lnTo>
                  <a:lnTo>
                    <a:pt x="28412" y="2497944"/>
                  </a:lnTo>
                  <a:lnTo>
                    <a:pt x="13625" y="2488576"/>
                  </a:lnTo>
                  <a:lnTo>
                    <a:pt x="3655" y="2474680"/>
                  </a:lnTo>
                  <a:lnTo>
                    <a:pt x="0" y="2457663"/>
                  </a:lnTo>
                  <a:lnTo>
                    <a:pt x="0" y="43715"/>
                  </a:lnTo>
                  <a:lnTo>
                    <a:pt x="3655" y="26698"/>
                  </a:lnTo>
                  <a:lnTo>
                    <a:pt x="13625" y="12803"/>
                  </a:lnTo>
                  <a:lnTo>
                    <a:pt x="28412" y="3435"/>
                  </a:lnTo>
                  <a:lnTo>
                    <a:pt x="46522" y="0"/>
                  </a:lnTo>
                  <a:lnTo>
                    <a:pt x="471043" y="0"/>
                  </a:lnTo>
                </a:path>
              </a:pathLst>
            </a:custGeom>
            <a:ln w="39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7107440" y="8292982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80" h="30479">
                  <a:moveTo>
                    <a:pt x="23213" y="0"/>
                  </a:moveTo>
                  <a:lnTo>
                    <a:pt x="14952" y="0"/>
                  </a:lnTo>
                  <a:lnTo>
                    <a:pt x="6690" y="0"/>
                  </a:lnTo>
                  <a:lnTo>
                    <a:pt x="0" y="6690"/>
                  </a:lnTo>
                  <a:lnTo>
                    <a:pt x="0" y="23213"/>
                  </a:lnTo>
                  <a:lnTo>
                    <a:pt x="6690" y="29904"/>
                  </a:lnTo>
                  <a:lnTo>
                    <a:pt x="23213" y="29904"/>
                  </a:lnTo>
                  <a:lnTo>
                    <a:pt x="29904" y="23213"/>
                  </a:lnTo>
                  <a:lnTo>
                    <a:pt x="29904" y="6690"/>
                  </a:lnTo>
                  <a:lnTo>
                    <a:pt x="232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781686" y="7586328"/>
            <a:ext cx="1829435" cy="77978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20" dirty="0">
                <a:latin typeface="Lucida Sans"/>
                <a:cs typeface="Lucida Sans"/>
              </a:rPr>
              <a:t>Equipo:</a:t>
            </a:r>
            <a:endParaRPr sz="1150">
              <a:latin typeface="Lucida Sans"/>
              <a:cs typeface="Lucida Sans"/>
            </a:endParaRPr>
          </a:p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50" spc="30" dirty="0">
                <a:latin typeface="Lucida Sans"/>
                <a:cs typeface="Lucida Sans"/>
              </a:rPr>
              <a:t>Esther</a:t>
            </a:r>
            <a:r>
              <a:rPr sz="1150" spc="-55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Suárez</a:t>
            </a:r>
            <a:endParaRPr sz="1150">
              <a:latin typeface="Lucida Sans"/>
              <a:cs typeface="Lucida Sans"/>
            </a:endParaRPr>
          </a:p>
          <a:p>
            <a:pPr marL="12700" marR="5080" algn="ctr">
              <a:lnSpc>
                <a:spcPct val="107600"/>
              </a:lnSpc>
            </a:pPr>
            <a:r>
              <a:rPr sz="1150" spc="-15" dirty="0">
                <a:latin typeface="Lucida Sans"/>
                <a:cs typeface="Lucida Sans"/>
              </a:rPr>
              <a:t>Mª</a:t>
            </a:r>
            <a:r>
              <a:rPr sz="1150" spc="-40" dirty="0">
                <a:latin typeface="Lucida Sans"/>
                <a:cs typeface="Lucida Sans"/>
              </a:rPr>
              <a:t> </a:t>
            </a:r>
            <a:r>
              <a:rPr sz="1150" spc="5" dirty="0">
                <a:latin typeface="Lucida Sans"/>
                <a:cs typeface="Lucida Sans"/>
              </a:rPr>
              <a:t>del</a:t>
            </a:r>
            <a:r>
              <a:rPr sz="1150" spc="-35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Carmen</a:t>
            </a:r>
            <a:r>
              <a:rPr sz="1150" spc="-35" dirty="0">
                <a:latin typeface="Lucida Sans"/>
                <a:cs typeface="Lucida Sans"/>
              </a:rPr>
              <a:t> </a:t>
            </a:r>
            <a:r>
              <a:rPr sz="1150" spc="25" dirty="0">
                <a:latin typeface="Lucida Sans"/>
                <a:cs typeface="Lucida Sans"/>
              </a:rPr>
              <a:t>Casanova </a:t>
            </a:r>
            <a:r>
              <a:rPr sz="1150" spc="-350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Victoria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15" dirty="0">
                <a:latin typeface="Lucida Sans"/>
                <a:cs typeface="Lucida Sans"/>
              </a:rPr>
              <a:t>Ramírez</a:t>
            </a:r>
            <a:endParaRPr sz="1150">
              <a:latin typeface="Lucida Sans"/>
              <a:cs typeface="Lucida San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564449" y="6403768"/>
            <a:ext cx="2841625" cy="59118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35" dirty="0">
                <a:latin typeface="Lucida Sans"/>
                <a:cs typeface="Lucida Sans"/>
              </a:rPr>
              <a:t>Elena</a:t>
            </a:r>
            <a:r>
              <a:rPr sz="1150" spc="-60" dirty="0">
                <a:latin typeface="Lucida Sans"/>
                <a:cs typeface="Lucida Sans"/>
              </a:rPr>
              <a:t> </a:t>
            </a:r>
            <a:r>
              <a:rPr sz="1150" spc="15" dirty="0">
                <a:latin typeface="Lucida Sans"/>
                <a:cs typeface="Lucida Sans"/>
              </a:rPr>
              <a:t>González</a:t>
            </a:r>
            <a:endParaRPr sz="1150">
              <a:latin typeface="Lucida Sans"/>
              <a:cs typeface="Lucida Sans"/>
            </a:endParaRPr>
          </a:p>
          <a:p>
            <a:pPr marL="12065" marR="5080" algn="ctr">
              <a:lnSpc>
                <a:spcPct val="107600"/>
              </a:lnSpc>
            </a:pPr>
            <a:r>
              <a:rPr sz="1150" spc="-5" dirty="0">
                <a:latin typeface="Lucida Sans"/>
                <a:cs typeface="Lucida Sans"/>
              </a:rPr>
              <a:t>Dtra.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de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40" dirty="0">
                <a:latin typeface="Lucida Sans"/>
                <a:cs typeface="Lucida Sans"/>
              </a:rPr>
              <a:t>Proyectos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de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15" dirty="0">
                <a:latin typeface="Lucida Sans"/>
                <a:cs typeface="Lucida Sans"/>
              </a:rPr>
              <a:t>Comunicación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-10" dirty="0">
                <a:latin typeface="Lucida Sans"/>
                <a:cs typeface="Lucida Sans"/>
              </a:rPr>
              <a:t>al </a:t>
            </a:r>
            <a:r>
              <a:rPr sz="1150" spc="-345" dirty="0">
                <a:latin typeface="Lucida Sans"/>
                <a:cs typeface="Lucida Sans"/>
              </a:rPr>
              <a:t> </a:t>
            </a:r>
            <a:r>
              <a:rPr sz="1150" spc="5" dirty="0">
                <a:latin typeface="Lucida Sans"/>
                <a:cs typeface="Lucida Sans"/>
              </a:rPr>
              <a:t>Cliente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10" dirty="0">
                <a:latin typeface="Lucida Sans"/>
                <a:cs typeface="Lucida Sans"/>
              </a:rPr>
              <a:t>Final</a:t>
            </a:r>
            <a:r>
              <a:rPr sz="1150" spc="-20" dirty="0">
                <a:latin typeface="Lucida Sans"/>
                <a:cs typeface="Lucida Sans"/>
              </a:rPr>
              <a:t> </a:t>
            </a:r>
            <a:r>
              <a:rPr sz="1150" spc="75" dirty="0">
                <a:latin typeface="Lucida Sans"/>
                <a:cs typeface="Lucida Sans"/>
              </a:rPr>
              <a:t>y</a:t>
            </a:r>
            <a:r>
              <a:rPr sz="1150" spc="-20" dirty="0">
                <a:latin typeface="Lucida Sans"/>
                <a:cs typeface="Lucida Sans"/>
              </a:rPr>
              <a:t> </a:t>
            </a:r>
            <a:r>
              <a:rPr sz="1150" spc="-10" dirty="0">
                <a:latin typeface="Lucida Sans"/>
                <a:cs typeface="Lucida Sans"/>
              </a:rPr>
              <a:t>al</a:t>
            </a:r>
            <a:r>
              <a:rPr sz="1150" spc="-20" dirty="0">
                <a:latin typeface="Lucida Sans"/>
                <a:cs typeface="Lucida Sans"/>
              </a:rPr>
              <a:t> </a:t>
            </a:r>
            <a:r>
              <a:rPr sz="1150" spc="10" dirty="0">
                <a:latin typeface="Lucida Sans"/>
                <a:cs typeface="Lucida Sans"/>
              </a:rPr>
              <a:t>Profesional</a:t>
            </a:r>
            <a:endParaRPr sz="1150">
              <a:latin typeface="Lucida Sans"/>
              <a:cs typeface="Lucida San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753553" y="7557889"/>
            <a:ext cx="1050925" cy="40259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150" spc="75" dirty="0">
                <a:latin typeface="Lucida Sans"/>
                <a:cs typeface="Lucida Sans"/>
              </a:rPr>
              <a:t>Juan</a:t>
            </a:r>
            <a:r>
              <a:rPr sz="1150" spc="-90" dirty="0">
                <a:latin typeface="Lucida Sans"/>
                <a:cs typeface="Lucida Sans"/>
              </a:rPr>
              <a:t> </a:t>
            </a:r>
            <a:r>
              <a:rPr sz="1150" spc="10" dirty="0">
                <a:latin typeface="Lucida Sans"/>
                <a:cs typeface="Lucida Sans"/>
              </a:rPr>
              <a:t>Hiemenz</a:t>
            </a:r>
            <a:endParaRPr sz="1150">
              <a:latin typeface="Lucida Sans"/>
              <a:cs typeface="Lucida Sans"/>
            </a:endParaRPr>
          </a:p>
          <a:p>
            <a:pPr marL="20320">
              <a:lnSpc>
                <a:spcPct val="100000"/>
              </a:lnSpc>
              <a:spcBef>
                <a:spcPts val="105"/>
              </a:spcBef>
            </a:pPr>
            <a:r>
              <a:rPr sz="1150" spc="80" dirty="0">
                <a:latin typeface="Lucida Sans"/>
                <a:cs typeface="Lucida Sans"/>
              </a:rPr>
              <a:t>Jefe</a:t>
            </a:r>
            <a:r>
              <a:rPr sz="1150" spc="-55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de</a:t>
            </a:r>
            <a:r>
              <a:rPr sz="1150" spc="-55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Ferias</a:t>
            </a:r>
            <a:endParaRPr sz="1150">
              <a:latin typeface="Lucida Sans"/>
              <a:cs typeface="Lucida San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582773" y="8341133"/>
            <a:ext cx="1426845" cy="11569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23545">
              <a:lnSpc>
                <a:spcPct val="107600"/>
              </a:lnSpc>
              <a:spcBef>
                <a:spcPts val="95"/>
              </a:spcBef>
            </a:pPr>
            <a:r>
              <a:rPr sz="1150" spc="20" dirty="0">
                <a:latin typeface="Lucida Sans"/>
                <a:cs typeface="Lucida Sans"/>
              </a:rPr>
              <a:t>Equipo: </a:t>
            </a:r>
            <a:r>
              <a:rPr sz="1150" spc="25" dirty="0">
                <a:latin typeface="Lucida Sans"/>
                <a:cs typeface="Lucida Sans"/>
              </a:rPr>
              <a:t> </a:t>
            </a:r>
            <a:r>
              <a:rPr sz="1150" spc="10" dirty="0">
                <a:latin typeface="Lucida Sans"/>
                <a:cs typeface="Lucida Sans"/>
              </a:rPr>
              <a:t>Claes </a:t>
            </a:r>
            <a:r>
              <a:rPr sz="1150" spc="60" dirty="0">
                <a:latin typeface="Lucida Sans"/>
                <a:cs typeface="Lucida Sans"/>
              </a:rPr>
              <a:t>Johan </a:t>
            </a:r>
            <a:r>
              <a:rPr sz="1150" spc="20" dirty="0">
                <a:latin typeface="Lucida Sans"/>
                <a:cs typeface="Lucida Sans"/>
              </a:rPr>
              <a:t>Egnell </a:t>
            </a:r>
            <a:r>
              <a:rPr sz="1150" spc="-350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Leticia  </a:t>
            </a:r>
            <a:r>
              <a:rPr sz="1150" spc="5" dirty="0">
                <a:latin typeface="Lucida Sans"/>
                <a:cs typeface="Lucida Sans"/>
              </a:rPr>
              <a:t>González </a:t>
            </a:r>
            <a:r>
              <a:rPr sz="1150" spc="10" dirty="0">
                <a:latin typeface="Lucida Sans"/>
                <a:cs typeface="Lucida Sans"/>
              </a:rPr>
              <a:t> </a:t>
            </a:r>
            <a:r>
              <a:rPr sz="1150" spc="-15" dirty="0">
                <a:latin typeface="Lucida Sans"/>
                <a:cs typeface="Lucida Sans"/>
              </a:rPr>
              <a:t>Mª</a:t>
            </a:r>
            <a:r>
              <a:rPr sz="1150" spc="-55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Erica</a:t>
            </a:r>
            <a:r>
              <a:rPr sz="1150" spc="-55" dirty="0">
                <a:latin typeface="Lucida Sans"/>
                <a:cs typeface="Lucida Sans"/>
              </a:rPr>
              <a:t> </a:t>
            </a:r>
            <a:r>
              <a:rPr sz="1150" spc="25" dirty="0">
                <a:latin typeface="Lucida Sans"/>
                <a:cs typeface="Lucida Sans"/>
              </a:rPr>
              <a:t>Fernández</a:t>
            </a:r>
            <a:endParaRPr sz="1150">
              <a:latin typeface="Lucida Sans"/>
              <a:cs typeface="Lucida Sans"/>
            </a:endParaRPr>
          </a:p>
          <a:p>
            <a:pPr marL="105410" marR="97790" indent="97790">
              <a:lnSpc>
                <a:spcPct val="107600"/>
              </a:lnSpc>
            </a:pPr>
            <a:r>
              <a:rPr sz="1150" spc="25" dirty="0">
                <a:latin typeface="Lucida Sans"/>
                <a:cs typeface="Lucida Sans"/>
              </a:rPr>
              <a:t>Raquel </a:t>
            </a:r>
            <a:r>
              <a:rPr sz="1150" spc="20" dirty="0">
                <a:latin typeface="Lucida Sans"/>
                <a:cs typeface="Lucida Sans"/>
              </a:rPr>
              <a:t>Castro </a:t>
            </a:r>
            <a:r>
              <a:rPr sz="1150" spc="25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Romina</a:t>
            </a:r>
            <a:r>
              <a:rPr sz="1150" spc="-75" dirty="0">
                <a:latin typeface="Lucida Sans"/>
                <a:cs typeface="Lucida Sans"/>
              </a:rPr>
              <a:t> </a:t>
            </a:r>
            <a:r>
              <a:rPr sz="1150" dirty="0">
                <a:latin typeface="Lucida Sans"/>
                <a:cs typeface="Lucida Sans"/>
              </a:rPr>
              <a:t>Martínez</a:t>
            </a:r>
            <a:endParaRPr sz="1150">
              <a:latin typeface="Lucida Sans"/>
              <a:cs typeface="Lucida San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612491" y="8345383"/>
            <a:ext cx="1463040" cy="115697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20" dirty="0">
                <a:latin typeface="Lucida Sans"/>
                <a:cs typeface="Lucida Sans"/>
              </a:rPr>
              <a:t>Equipo:</a:t>
            </a:r>
            <a:endParaRPr sz="1150">
              <a:latin typeface="Lucida Sans"/>
              <a:cs typeface="Lucida Sans"/>
            </a:endParaRPr>
          </a:p>
          <a:p>
            <a:pPr marL="91440" marR="83820" algn="ctr">
              <a:lnSpc>
                <a:spcPct val="107600"/>
              </a:lnSpc>
            </a:pPr>
            <a:r>
              <a:rPr sz="1150" spc="20" dirty="0">
                <a:latin typeface="Lucida Sans"/>
                <a:cs typeface="Lucida Sans"/>
              </a:rPr>
              <a:t>Adriana</a:t>
            </a:r>
            <a:r>
              <a:rPr sz="1150" spc="-70" dirty="0">
                <a:latin typeface="Lucida Sans"/>
                <a:cs typeface="Lucida Sans"/>
              </a:rPr>
              <a:t> </a:t>
            </a:r>
            <a:r>
              <a:rPr sz="1150" spc="5" dirty="0">
                <a:latin typeface="Lucida Sans"/>
                <a:cs typeface="Lucida Sans"/>
              </a:rPr>
              <a:t>Gutiérrez </a:t>
            </a:r>
            <a:r>
              <a:rPr sz="1150" spc="-350" dirty="0">
                <a:latin typeface="Lucida Sans"/>
                <a:cs typeface="Lucida Sans"/>
              </a:rPr>
              <a:t> </a:t>
            </a:r>
            <a:r>
              <a:rPr sz="1150" spc="80" dirty="0">
                <a:latin typeface="Lucida Sans"/>
                <a:cs typeface="Lucida Sans"/>
              </a:rPr>
              <a:t>Eva</a:t>
            </a:r>
            <a:r>
              <a:rPr sz="1150" spc="-30" dirty="0">
                <a:latin typeface="Lucida Sans"/>
                <a:cs typeface="Lucida Sans"/>
              </a:rPr>
              <a:t> </a:t>
            </a:r>
            <a:r>
              <a:rPr sz="1150" spc="-15" dirty="0">
                <a:latin typeface="Lucida Sans"/>
                <a:cs typeface="Lucida Sans"/>
              </a:rPr>
              <a:t>Mª</a:t>
            </a:r>
            <a:r>
              <a:rPr sz="1150" spc="-30" dirty="0">
                <a:latin typeface="Lucida Sans"/>
                <a:cs typeface="Lucida Sans"/>
              </a:rPr>
              <a:t> </a:t>
            </a:r>
            <a:r>
              <a:rPr sz="1150" spc="30" dirty="0">
                <a:latin typeface="Lucida Sans"/>
                <a:cs typeface="Lucida Sans"/>
              </a:rPr>
              <a:t>Barrera</a:t>
            </a:r>
            <a:endParaRPr sz="1150">
              <a:latin typeface="Lucida Sans"/>
              <a:cs typeface="Lucida Sans"/>
            </a:endParaRPr>
          </a:p>
          <a:p>
            <a:pPr marL="12700" marR="5080" algn="ctr">
              <a:lnSpc>
                <a:spcPct val="107600"/>
              </a:lnSpc>
            </a:pPr>
            <a:r>
              <a:rPr sz="1150" spc="-15" dirty="0">
                <a:latin typeface="Lucida Sans"/>
                <a:cs typeface="Lucida Sans"/>
              </a:rPr>
              <a:t>Mª</a:t>
            </a:r>
            <a:r>
              <a:rPr sz="1150" spc="-45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Mercedes</a:t>
            </a:r>
            <a:r>
              <a:rPr sz="1150" spc="-40" dirty="0">
                <a:latin typeface="Lucida Sans"/>
                <a:cs typeface="Lucida Sans"/>
              </a:rPr>
              <a:t> </a:t>
            </a:r>
            <a:r>
              <a:rPr sz="1150" spc="15" dirty="0">
                <a:latin typeface="Lucida Sans"/>
                <a:cs typeface="Lucida Sans"/>
              </a:rPr>
              <a:t>Agulló </a:t>
            </a:r>
            <a:r>
              <a:rPr sz="1150" spc="-355" dirty="0">
                <a:latin typeface="Lucida Sans"/>
                <a:cs typeface="Lucida Sans"/>
              </a:rPr>
              <a:t> </a:t>
            </a:r>
            <a:r>
              <a:rPr sz="1150" dirty="0">
                <a:latin typeface="Lucida Sans"/>
                <a:cs typeface="Lucida Sans"/>
              </a:rPr>
              <a:t>María </a:t>
            </a:r>
            <a:r>
              <a:rPr sz="1150" spc="10" dirty="0">
                <a:latin typeface="Lucida Sans"/>
                <a:cs typeface="Lucida Sans"/>
              </a:rPr>
              <a:t>O´Shanahan </a:t>
            </a:r>
            <a:r>
              <a:rPr sz="1150" spc="15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Rosa</a:t>
            </a:r>
            <a:r>
              <a:rPr sz="1150" spc="-45" dirty="0">
                <a:latin typeface="Lucida Sans"/>
                <a:cs typeface="Lucida Sans"/>
              </a:rPr>
              <a:t> </a:t>
            </a:r>
            <a:r>
              <a:rPr sz="1150" spc="-15" dirty="0">
                <a:latin typeface="Lucida Sans"/>
                <a:cs typeface="Lucida Sans"/>
              </a:rPr>
              <a:t>Mª</a:t>
            </a:r>
            <a:r>
              <a:rPr sz="1150" spc="-45" dirty="0">
                <a:latin typeface="Lucida Sans"/>
                <a:cs typeface="Lucida Sans"/>
              </a:rPr>
              <a:t> </a:t>
            </a:r>
            <a:r>
              <a:rPr sz="1150" spc="25" dirty="0">
                <a:latin typeface="Lucida Sans"/>
                <a:cs typeface="Lucida Sans"/>
              </a:rPr>
              <a:t>Fernández</a:t>
            </a:r>
            <a:endParaRPr sz="1150">
              <a:latin typeface="Lucida Sans"/>
              <a:cs typeface="Lucida San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668090" y="9855872"/>
            <a:ext cx="2614930" cy="59118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20" dirty="0">
                <a:latin typeface="Lucida Sans"/>
                <a:cs typeface="Lucida Sans"/>
              </a:rPr>
              <a:t>Mónica</a:t>
            </a:r>
            <a:r>
              <a:rPr sz="1150" spc="-70" dirty="0">
                <a:latin typeface="Lucida Sans"/>
                <a:cs typeface="Lucida Sans"/>
              </a:rPr>
              <a:t> </a:t>
            </a:r>
            <a:r>
              <a:rPr sz="1150" spc="30" dirty="0">
                <a:latin typeface="Lucida Sans"/>
                <a:cs typeface="Lucida Sans"/>
              </a:rPr>
              <a:t>Palacios</a:t>
            </a:r>
            <a:endParaRPr sz="1150">
              <a:latin typeface="Lucida Sans"/>
              <a:cs typeface="Lucida Sans"/>
            </a:endParaRPr>
          </a:p>
          <a:p>
            <a:pPr marL="12065" marR="5080" algn="ctr">
              <a:lnSpc>
                <a:spcPct val="107600"/>
              </a:lnSpc>
            </a:pPr>
            <a:r>
              <a:rPr sz="1150" spc="-5" dirty="0">
                <a:latin typeface="Lucida Sans"/>
                <a:cs typeface="Lucida Sans"/>
              </a:rPr>
              <a:t>Dtra.</a:t>
            </a:r>
            <a:r>
              <a:rPr sz="1150" spc="-30" dirty="0">
                <a:latin typeface="Lucida Sans"/>
                <a:cs typeface="Lucida Sans"/>
              </a:rPr>
              <a:t> </a:t>
            </a:r>
            <a:r>
              <a:rPr sz="1150" spc="40" dirty="0">
                <a:latin typeface="Lucida Sans"/>
                <a:cs typeface="Lucida Sans"/>
              </a:rPr>
              <a:t>Proyectos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de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15" dirty="0">
                <a:latin typeface="Lucida Sans"/>
                <a:cs typeface="Lucida Sans"/>
              </a:rPr>
              <a:t>Comunicación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-10" dirty="0">
                <a:latin typeface="Lucida Sans"/>
                <a:cs typeface="Lucida Sans"/>
              </a:rPr>
              <a:t>al </a:t>
            </a:r>
            <a:r>
              <a:rPr sz="1150" spc="-350" dirty="0">
                <a:latin typeface="Lucida Sans"/>
                <a:cs typeface="Lucida Sans"/>
              </a:rPr>
              <a:t> </a:t>
            </a:r>
            <a:r>
              <a:rPr sz="1150" spc="5" dirty="0">
                <a:latin typeface="Lucida Sans"/>
                <a:cs typeface="Lucida Sans"/>
              </a:rPr>
              <a:t>Cliente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10" dirty="0">
                <a:latin typeface="Lucida Sans"/>
                <a:cs typeface="Lucida Sans"/>
              </a:rPr>
              <a:t>Final</a:t>
            </a:r>
            <a:r>
              <a:rPr sz="1150" spc="-20" dirty="0">
                <a:latin typeface="Lucida Sans"/>
                <a:cs typeface="Lucida Sans"/>
              </a:rPr>
              <a:t> </a:t>
            </a:r>
            <a:r>
              <a:rPr sz="1150" spc="75" dirty="0">
                <a:latin typeface="Lucida Sans"/>
                <a:cs typeface="Lucida Sans"/>
              </a:rPr>
              <a:t>y</a:t>
            </a:r>
            <a:r>
              <a:rPr sz="1150" spc="-20" dirty="0">
                <a:latin typeface="Lucida Sans"/>
                <a:cs typeface="Lucida Sans"/>
              </a:rPr>
              <a:t> </a:t>
            </a:r>
            <a:r>
              <a:rPr sz="1150" spc="10" dirty="0">
                <a:latin typeface="Lucida Sans"/>
                <a:cs typeface="Lucida Sans"/>
              </a:rPr>
              <a:t>Control</a:t>
            </a:r>
            <a:r>
              <a:rPr sz="1150" spc="-20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de</a:t>
            </a:r>
            <a:r>
              <a:rPr sz="1150" spc="-20" dirty="0">
                <a:latin typeface="Lucida Sans"/>
                <a:cs typeface="Lucida Sans"/>
              </a:rPr>
              <a:t> </a:t>
            </a:r>
            <a:r>
              <a:rPr sz="1150" spc="10" dirty="0">
                <a:latin typeface="Lucida Sans"/>
                <a:cs typeface="Lucida Sans"/>
              </a:rPr>
              <a:t>Calidad</a:t>
            </a:r>
            <a:endParaRPr sz="1150">
              <a:latin typeface="Lucida Sans"/>
              <a:cs typeface="Lucida San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180430" y="10750525"/>
            <a:ext cx="1614170" cy="77978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529590">
              <a:lnSpc>
                <a:spcPct val="100000"/>
              </a:lnSpc>
              <a:spcBef>
                <a:spcPts val="200"/>
              </a:spcBef>
            </a:pPr>
            <a:r>
              <a:rPr sz="1150" spc="20" dirty="0">
                <a:latin typeface="Lucida Sans"/>
                <a:cs typeface="Lucida Sans"/>
              </a:rPr>
              <a:t>Equipo:</a:t>
            </a:r>
            <a:endParaRPr sz="1150">
              <a:latin typeface="Lucida Sans"/>
              <a:cs typeface="Lucida Sans"/>
            </a:endParaRPr>
          </a:p>
          <a:p>
            <a:pPr marL="165100" marR="157480" indent="132715">
              <a:lnSpc>
                <a:spcPct val="107600"/>
              </a:lnSpc>
            </a:pPr>
            <a:r>
              <a:rPr sz="1150" spc="10" dirty="0">
                <a:latin typeface="Lucida Sans"/>
                <a:cs typeface="Lucida Sans"/>
              </a:rPr>
              <a:t>Luisa </a:t>
            </a:r>
            <a:r>
              <a:rPr sz="1150" spc="40" dirty="0">
                <a:latin typeface="Lucida Sans"/>
                <a:cs typeface="Lucida Sans"/>
              </a:rPr>
              <a:t>Jiménez </a:t>
            </a:r>
            <a:r>
              <a:rPr sz="1150" spc="45" dirty="0">
                <a:latin typeface="Lucida Sans"/>
                <a:cs typeface="Lucida Sans"/>
              </a:rPr>
              <a:t> </a:t>
            </a:r>
            <a:r>
              <a:rPr sz="1150" spc="-15" dirty="0">
                <a:latin typeface="Lucida Sans"/>
                <a:cs typeface="Lucida Sans"/>
              </a:rPr>
              <a:t>Mª</a:t>
            </a:r>
            <a:r>
              <a:rPr sz="1150" spc="-60" dirty="0">
                <a:latin typeface="Lucida Sans"/>
                <a:cs typeface="Lucida Sans"/>
              </a:rPr>
              <a:t> </a:t>
            </a:r>
            <a:r>
              <a:rPr sz="1150" spc="10" dirty="0">
                <a:latin typeface="Lucida Sans"/>
                <a:cs typeface="Lucida Sans"/>
              </a:rPr>
              <a:t>Dolores</a:t>
            </a:r>
            <a:r>
              <a:rPr sz="1150" spc="-60" dirty="0">
                <a:latin typeface="Lucida Sans"/>
                <a:cs typeface="Lucida Sans"/>
              </a:rPr>
              <a:t> </a:t>
            </a:r>
            <a:r>
              <a:rPr sz="1150" dirty="0">
                <a:latin typeface="Lucida Sans"/>
                <a:cs typeface="Lucida Sans"/>
              </a:rPr>
              <a:t>Martín</a:t>
            </a:r>
            <a:endParaRPr sz="115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20" dirty="0">
                <a:latin typeface="Lucida Sans"/>
                <a:cs typeface="Lucida Sans"/>
              </a:rPr>
              <a:t>Ainhoa</a:t>
            </a:r>
            <a:r>
              <a:rPr sz="1150" spc="-55" dirty="0">
                <a:latin typeface="Lucida Sans"/>
                <a:cs typeface="Lucida Sans"/>
              </a:rPr>
              <a:t> </a:t>
            </a:r>
            <a:r>
              <a:rPr sz="1150" spc="30" dirty="0">
                <a:latin typeface="Lucida Sans"/>
                <a:cs typeface="Lucida Sans"/>
              </a:rPr>
              <a:t>Reguera</a:t>
            </a:r>
            <a:r>
              <a:rPr sz="1150" spc="-55" dirty="0">
                <a:latin typeface="Lucida Sans"/>
                <a:cs typeface="Lucida Sans"/>
              </a:rPr>
              <a:t> </a:t>
            </a:r>
            <a:r>
              <a:rPr sz="1150" spc="25" dirty="0">
                <a:latin typeface="Lucida Sans"/>
                <a:cs typeface="Lucida Sans"/>
              </a:rPr>
              <a:t>Plaza</a:t>
            </a:r>
            <a:endParaRPr sz="1150">
              <a:latin typeface="Lucida Sans"/>
              <a:cs typeface="Lucida Sans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6716357" y="9836319"/>
            <a:ext cx="2380615" cy="659130"/>
            <a:chOff x="6716357" y="9836319"/>
            <a:chExt cx="2380615" cy="659130"/>
          </a:xfrm>
        </p:grpSpPr>
        <p:sp>
          <p:nvSpPr>
            <p:cNvPr id="58" name="object 58"/>
            <p:cNvSpPr/>
            <p:nvPr/>
          </p:nvSpPr>
          <p:spPr>
            <a:xfrm>
              <a:off x="6719214" y="9839177"/>
              <a:ext cx="2374900" cy="653415"/>
            </a:xfrm>
            <a:custGeom>
              <a:avLst/>
              <a:gdLst/>
              <a:ahLst/>
              <a:cxnLst/>
              <a:rect l="l" t="t" r="r" b="b"/>
              <a:pathLst>
                <a:path w="2374900" h="653415">
                  <a:moveTo>
                    <a:pt x="2314620" y="0"/>
                  </a:moveTo>
                  <a:lnTo>
                    <a:pt x="59872" y="0"/>
                  </a:lnTo>
                  <a:lnTo>
                    <a:pt x="36567" y="4940"/>
                  </a:lnTo>
                  <a:lnTo>
                    <a:pt x="17536" y="18413"/>
                  </a:lnTo>
                  <a:lnTo>
                    <a:pt x="4705" y="38396"/>
                  </a:lnTo>
                  <a:lnTo>
                    <a:pt x="0" y="62867"/>
                  </a:lnTo>
                  <a:lnTo>
                    <a:pt x="0" y="590118"/>
                  </a:lnTo>
                  <a:lnTo>
                    <a:pt x="4705" y="614589"/>
                  </a:lnTo>
                  <a:lnTo>
                    <a:pt x="17536" y="634572"/>
                  </a:lnTo>
                  <a:lnTo>
                    <a:pt x="36567" y="648045"/>
                  </a:lnTo>
                  <a:lnTo>
                    <a:pt x="59872" y="652985"/>
                  </a:lnTo>
                  <a:lnTo>
                    <a:pt x="2314620" y="652985"/>
                  </a:lnTo>
                  <a:lnTo>
                    <a:pt x="2337925" y="648045"/>
                  </a:lnTo>
                  <a:lnTo>
                    <a:pt x="2356957" y="634572"/>
                  </a:lnTo>
                  <a:lnTo>
                    <a:pt x="2369788" y="614589"/>
                  </a:lnTo>
                  <a:lnTo>
                    <a:pt x="2374493" y="590118"/>
                  </a:lnTo>
                  <a:lnTo>
                    <a:pt x="2374493" y="62867"/>
                  </a:lnTo>
                  <a:lnTo>
                    <a:pt x="2369788" y="38396"/>
                  </a:lnTo>
                  <a:lnTo>
                    <a:pt x="2356957" y="18413"/>
                  </a:lnTo>
                  <a:lnTo>
                    <a:pt x="2337925" y="4940"/>
                  </a:lnTo>
                  <a:lnTo>
                    <a:pt x="2314620" y="0"/>
                  </a:lnTo>
                  <a:close/>
                </a:path>
              </a:pathLst>
            </a:custGeom>
            <a:solidFill>
              <a:srgbClr val="D5ED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719214" y="9839177"/>
              <a:ext cx="2374900" cy="653415"/>
            </a:xfrm>
            <a:custGeom>
              <a:avLst/>
              <a:gdLst/>
              <a:ahLst/>
              <a:cxnLst/>
              <a:rect l="l" t="t" r="r" b="b"/>
              <a:pathLst>
                <a:path w="2374900" h="653415">
                  <a:moveTo>
                    <a:pt x="59872" y="652985"/>
                  </a:moveTo>
                  <a:lnTo>
                    <a:pt x="2314620" y="652985"/>
                  </a:lnTo>
                  <a:lnTo>
                    <a:pt x="2337925" y="648045"/>
                  </a:lnTo>
                  <a:lnTo>
                    <a:pt x="2356957" y="634572"/>
                  </a:lnTo>
                  <a:lnTo>
                    <a:pt x="2369788" y="614589"/>
                  </a:lnTo>
                  <a:lnTo>
                    <a:pt x="2374493" y="590118"/>
                  </a:lnTo>
                  <a:lnTo>
                    <a:pt x="2374493" y="62867"/>
                  </a:lnTo>
                  <a:lnTo>
                    <a:pt x="2369788" y="38396"/>
                  </a:lnTo>
                  <a:lnTo>
                    <a:pt x="2356957" y="18413"/>
                  </a:lnTo>
                  <a:lnTo>
                    <a:pt x="2337925" y="4940"/>
                  </a:lnTo>
                  <a:lnTo>
                    <a:pt x="2314620" y="0"/>
                  </a:lnTo>
                  <a:lnTo>
                    <a:pt x="59872" y="0"/>
                  </a:lnTo>
                  <a:lnTo>
                    <a:pt x="36567" y="4940"/>
                  </a:lnTo>
                  <a:lnTo>
                    <a:pt x="17536" y="18413"/>
                  </a:lnTo>
                  <a:lnTo>
                    <a:pt x="4705" y="38396"/>
                  </a:lnTo>
                  <a:lnTo>
                    <a:pt x="0" y="62867"/>
                  </a:lnTo>
                  <a:lnTo>
                    <a:pt x="0" y="590118"/>
                  </a:lnTo>
                  <a:lnTo>
                    <a:pt x="4705" y="614589"/>
                  </a:lnTo>
                  <a:lnTo>
                    <a:pt x="17536" y="634572"/>
                  </a:lnTo>
                  <a:lnTo>
                    <a:pt x="36567" y="648045"/>
                  </a:lnTo>
                  <a:lnTo>
                    <a:pt x="59872" y="652985"/>
                  </a:lnTo>
                  <a:close/>
                </a:path>
              </a:pathLst>
            </a:custGeom>
            <a:ln w="54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6882880" y="9858980"/>
            <a:ext cx="2044700" cy="59118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35" dirty="0">
                <a:latin typeface="Lucida Sans"/>
                <a:cs typeface="Lucida Sans"/>
              </a:rPr>
              <a:t>Alberto</a:t>
            </a:r>
            <a:r>
              <a:rPr sz="1150" spc="-70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Ávila</a:t>
            </a:r>
            <a:endParaRPr sz="1150">
              <a:latin typeface="Lucida Sans"/>
              <a:cs typeface="Lucida Sans"/>
            </a:endParaRPr>
          </a:p>
          <a:p>
            <a:pPr marL="12700" marR="5080" algn="ctr">
              <a:lnSpc>
                <a:spcPct val="107600"/>
              </a:lnSpc>
            </a:pPr>
            <a:r>
              <a:rPr sz="1150" spc="-5" dirty="0">
                <a:latin typeface="Lucida Sans"/>
                <a:cs typeface="Lucida Sans"/>
              </a:rPr>
              <a:t>Dtor. </a:t>
            </a:r>
            <a:r>
              <a:rPr sz="1150" spc="35" dirty="0">
                <a:latin typeface="Lucida Sans"/>
                <a:cs typeface="Lucida Sans"/>
              </a:rPr>
              <a:t>de </a:t>
            </a:r>
            <a:r>
              <a:rPr sz="1150" spc="40" dirty="0">
                <a:latin typeface="Lucida Sans"/>
                <a:cs typeface="Lucida Sans"/>
              </a:rPr>
              <a:t>Proyectos </a:t>
            </a:r>
            <a:r>
              <a:rPr sz="1150" spc="35" dirty="0">
                <a:latin typeface="Lucida Sans"/>
                <a:cs typeface="Lucida Sans"/>
              </a:rPr>
              <a:t>de </a:t>
            </a:r>
            <a:r>
              <a:rPr sz="1150" spc="40" dirty="0">
                <a:latin typeface="Lucida Sans"/>
                <a:cs typeface="Lucida Sans"/>
              </a:rPr>
              <a:t> </a:t>
            </a:r>
            <a:r>
              <a:rPr sz="1150" spc="15" dirty="0">
                <a:latin typeface="Lucida Sans"/>
                <a:cs typeface="Lucida Sans"/>
              </a:rPr>
              <a:t>Comunicación</a:t>
            </a:r>
            <a:r>
              <a:rPr sz="1150" spc="-50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de</a:t>
            </a:r>
            <a:r>
              <a:rPr sz="1150" spc="-50" dirty="0">
                <a:latin typeface="Lucida Sans"/>
                <a:cs typeface="Lucida Sans"/>
              </a:rPr>
              <a:t> </a:t>
            </a:r>
            <a:r>
              <a:rPr sz="1150" spc="5" dirty="0">
                <a:latin typeface="Lucida Sans"/>
                <a:cs typeface="Lucida Sans"/>
              </a:rPr>
              <a:t>Marketing</a:t>
            </a:r>
            <a:endParaRPr sz="1150">
              <a:latin typeface="Lucida Sans"/>
              <a:cs typeface="Lucida San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170201" y="10755833"/>
            <a:ext cx="1479550" cy="59118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20" dirty="0">
                <a:latin typeface="Lucida Sans"/>
                <a:cs typeface="Lucida Sans"/>
              </a:rPr>
              <a:t>Equipo:</a:t>
            </a:r>
            <a:endParaRPr sz="1150">
              <a:latin typeface="Lucida Sans"/>
              <a:cs typeface="Lucida Sans"/>
            </a:endParaRPr>
          </a:p>
          <a:p>
            <a:pPr marL="12700" marR="5080" algn="ctr">
              <a:lnSpc>
                <a:spcPct val="107600"/>
              </a:lnSpc>
            </a:pPr>
            <a:r>
              <a:rPr sz="1150" spc="25" dirty="0">
                <a:latin typeface="Lucida Sans"/>
                <a:cs typeface="Lucida Sans"/>
              </a:rPr>
              <a:t>Andrés</a:t>
            </a:r>
            <a:r>
              <a:rPr sz="1150" spc="-55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Brito</a:t>
            </a:r>
            <a:r>
              <a:rPr sz="1150" spc="-55" dirty="0">
                <a:latin typeface="Lucida Sans"/>
                <a:cs typeface="Lucida Sans"/>
              </a:rPr>
              <a:t> </a:t>
            </a:r>
            <a:r>
              <a:rPr sz="1150" spc="30" dirty="0">
                <a:latin typeface="Lucida Sans"/>
                <a:cs typeface="Lucida Sans"/>
              </a:rPr>
              <a:t>Santos </a:t>
            </a:r>
            <a:r>
              <a:rPr sz="1150" spc="-355" dirty="0">
                <a:latin typeface="Lucida Sans"/>
                <a:cs typeface="Lucida Sans"/>
              </a:rPr>
              <a:t> </a:t>
            </a:r>
            <a:r>
              <a:rPr sz="1150" spc="-15" dirty="0">
                <a:latin typeface="Lucida Sans"/>
                <a:cs typeface="Lucida Sans"/>
              </a:rPr>
              <a:t>Mª</a:t>
            </a:r>
            <a:r>
              <a:rPr sz="1150" spc="-30" dirty="0">
                <a:latin typeface="Lucida Sans"/>
                <a:cs typeface="Lucida Sans"/>
              </a:rPr>
              <a:t> </a:t>
            </a:r>
            <a:r>
              <a:rPr sz="1150" spc="30" dirty="0">
                <a:latin typeface="Lucida Sans"/>
                <a:cs typeface="Lucida Sans"/>
              </a:rPr>
              <a:t>Elena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dirty="0">
                <a:latin typeface="Lucida Sans"/>
                <a:cs typeface="Lucida Sans"/>
              </a:rPr>
              <a:t>Díaz</a:t>
            </a:r>
            <a:endParaRPr sz="1150">
              <a:latin typeface="Lucida Sans"/>
              <a:cs typeface="Lucida San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680983" y="6404530"/>
            <a:ext cx="2755265" cy="59118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5" dirty="0">
                <a:latin typeface="Lucida Sans"/>
                <a:cs typeface="Lucida Sans"/>
              </a:rPr>
              <a:t>María</a:t>
            </a:r>
            <a:r>
              <a:rPr sz="1150" spc="-45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Guardiet</a:t>
            </a:r>
            <a:endParaRPr sz="1150">
              <a:latin typeface="Lucida Sans"/>
              <a:cs typeface="Lucida Sans"/>
            </a:endParaRPr>
          </a:p>
          <a:p>
            <a:pPr marL="12065" marR="5080" indent="-635" algn="ctr">
              <a:lnSpc>
                <a:spcPct val="107600"/>
              </a:lnSpc>
            </a:pPr>
            <a:r>
              <a:rPr sz="1150" spc="-5" dirty="0">
                <a:latin typeface="Lucida Sans"/>
                <a:cs typeface="Lucida Sans"/>
              </a:rPr>
              <a:t>Dtra. </a:t>
            </a:r>
            <a:r>
              <a:rPr sz="1150" spc="35" dirty="0">
                <a:latin typeface="Lucida Sans"/>
                <a:cs typeface="Lucida Sans"/>
              </a:rPr>
              <a:t>de </a:t>
            </a:r>
            <a:r>
              <a:rPr sz="1150" spc="40" dirty="0">
                <a:latin typeface="Lucida Sans"/>
                <a:cs typeface="Lucida Sans"/>
              </a:rPr>
              <a:t>Proyectos </a:t>
            </a:r>
            <a:r>
              <a:rPr sz="1150" spc="35" dirty="0">
                <a:latin typeface="Lucida Sans"/>
                <a:cs typeface="Lucida Sans"/>
              </a:rPr>
              <a:t>de </a:t>
            </a:r>
            <a:r>
              <a:rPr sz="1150" spc="5" dirty="0">
                <a:latin typeface="Lucida Sans"/>
                <a:cs typeface="Lucida Sans"/>
              </a:rPr>
              <a:t>Inteligencia </a:t>
            </a:r>
            <a:r>
              <a:rPr sz="1150" spc="10" dirty="0">
                <a:latin typeface="Lucida Sans"/>
                <a:cs typeface="Lucida Sans"/>
              </a:rPr>
              <a:t> </a:t>
            </a:r>
            <a:r>
              <a:rPr sz="1150" spc="-10" dirty="0">
                <a:latin typeface="Lucida Sans"/>
                <a:cs typeface="Lucida Sans"/>
              </a:rPr>
              <a:t>Turística,</a:t>
            </a:r>
            <a:r>
              <a:rPr sz="1150" spc="-30" dirty="0">
                <a:latin typeface="Lucida Sans"/>
                <a:cs typeface="Lucida Sans"/>
              </a:rPr>
              <a:t> </a:t>
            </a:r>
            <a:r>
              <a:rPr sz="1150" spc="10" dirty="0">
                <a:latin typeface="Lucida Sans"/>
                <a:cs typeface="Lucida Sans"/>
              </a:rPr>
              <a:t>Planificación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75" dirty="0">
                <a:latin typeface="Lucida Sans"/>
                <a:cs typeface="Lucida Sans"/>
              </a:rPr>
              <a:t>y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25" dirty="0">
                <a:latin typeface="Lucida Sans"/>
                <a:cs typeface="Lucida Sans"/>
              </a:rPr>
              <a:t>Conectividad</a:t>
            </a:r>
            <a:endParaRPr sz="1150">
              <a:latin typeface="Lucida Sans"/>
              <a:cs typeface="Lucida Sans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9131901" y="7595448"/>
            <a:ext cx="1870710" cy="96837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20" dirty="0">
                <a:latin typeface="Lucida Sans"/>
                <a:cs typeface="Lucida Sans"/>
              </a:rPr>
              <a:t>Equipo:</a:t>
            </a:r>
            <a:endParaRPr sz="1150">
              <a:latin typeface="Lucida Sans"/>
              <a:cs typeface="Lucida Sans"/>
            </a:endParaRPr>
          </a:p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50" spc="25" dirty="0">
                <a:latin typeface="Lucida Sans"/>
                <a:cs typeface="Lucida Sans"/>
              </a:rPr>
              <a:t>Laura</a:t>
            </a:r>
            <a:r>
              <a:rPr sz="1150" spc="-45" dirty="0">
                <a:latin typeface="Lucida Sans"/>
                <a:cs typeface="Lucida Sans"/>
              </a:rPr>
              <a:t> </a:t>
            </a:r>
            <a:r>
              <a:rPr sz="1150" spc="15" dirty="0">
                <a:latin typeface="Lucida Sans"/>
                <a:cs typeface="Lucida Sans"/>
              </a:rPr>
              <a:t>Rodríguez</a:t>
            </a:r>
            <a:endParaRPr sz="1150">
              <a:latin typeface="Lucida Sans"/>
              <a:cs typeface="Lucida Sans"/>
            </a:endParaRPr>
          </a:p>
          <a:p>
            <a:pPr marL="12700" marR="5080" algn="ctr">
              <a:lnSpc>
                <a:spcPct val="107600"/>
              </a:lnSpc>
            </a:pPr>
            <a:r>
              <a:rPr sz="1150" spc="-15" dirty="0">
                <a:latin typeface="Lucida Sans"/>
                <a:cs typeface="Lucida Sans"/>
              </a:rPr>
              <a:t>Mº</a:t>
            </a:r>
            <a:r>
              <a:rPr sz="1150" spc="-45" dirty="0">
                <a:latin typeface="Lucida Sans"/>
                <a:cs typeface="Lucida Sans"/>
              </a:rPr>
              <a:t> </a:t>
            </a:r>
            <a:r>
              <a:rPr sz="1150" spc="15" dirty="0">
                <a:latin typeface="Lucida Sans"/>
                <a:cs typeface="Lucida Sans"/>
              </a:rPr>
              <a:t>Teresa</a:t>
            </a:r>
            <a:r>
              <a:rPr sz="1150" spc="-40" dirty="0">
                <a:latin typeface="Lucida Sans"/>
                <a:cs typeface="Lucida Sans"/>
              </a:rPr>
              <a:t> </a:t>
            </a:r>
            <a:r>
              <a:rPr sz="1150" spc="15" dirty="0">
                <a:latin typeface="Lucida Sans"/>
                <a:cs typeface="Lucida Sans"/>
              </a:rPr>
              <a:t>Montes</a:t>
            </a:r>
            <a:r>
              <a:rPr sz="1150" spc="-40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de</a:t>
            </a:r>
            <a:r>
              <a:rPr sz="1150" spc="-40" dirty="0">
                <a:latin typeface="Lucida Sans"/>
                <a:cs typeface="Lucida Sans"/>
              </a:rPr>
              <a:t> </a:t>
            </a:r>
            <a:r>
              <a:rPr sz="1150" spc="60" dirty="0">
                <a:latin typeface="Lucida Sans"/>
                <a:cs typeface="Lucida Sans"/>
              </a:rPr>
              <a:t>Oca </a:t>
            </a:r>
            <a:r>
              <a:rPr sz="1150" spc="-350" dirty="0">
                <a:latin typeface="Lucida Sans"/>
                <a:cs typeface="Lucida Sans"/>
              </a:rPr>
              <a:t> </a:t>
            </a:r>
            <a:r>
              <a:rPr sz="1150" spc="30" dirty="0">
                <a:latin typeface="Lucida Sans"/>
                <a:cs typeface="Lucida Sans"/>
              </a:rPr>
              <a:t>Samantha</a:t>
            </a:r>
            <a:r>
              <a:rPr sz="1150" spc="65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Escudero </a:t>
            </a:r>
            <a:r>
              <a:rPr sz="1150" spc="40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Yaiza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Expósito</a:t>
            </a:r>
            <a:endParaRPr sz="1150">
              <a:latin typeface="Lucida Sans"/>
              <a:cs typeface="Lucida Sans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2804626" y="6409075"/>
            <a:ext cx="2364740" cy="59118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20" dirty="0">
                <a:latin typeface="Lucida Sans"/>
                <a:cs typeface="Lucida Sans"/>
              </a:rPr>
              <a:t>Alicia</a:t>
            </a:r>
            <a:r>
              <a:rPr sz="1150" spc="-50" dirty="0">
                <a:latin typeface="Lucida Sans"/>
                <a:cs typeface="Lucida Sans"/>
              </a:rPr>
              <a:t> </a:t>
            </a:r>
            <a:r>
              <a:rPr sz="1150" spc="25" dirty="0">
                <a:latin typeface="Lucida Sans"/>
                <a:cs typeface="Lucida Sans"/>
              </a:rPr>
              <a:t>García-Tuñón</a:t>
            </a:r>
            <a:endParaRPr sz="1150">
              <a:latin typeface="Lucida Sans"/>
              <a:cs typeface="Lucida Sans"/>
            </a:endParaRPr>
          </a:p>
          <a:p>
            <a:pPr marL="12065" marR="5080" algn="ctr">
              <a:lnSpc>
                <a:spcPct val="107600"/>
              </a:lnSpc>
            </a:pPr>
            <a:r>
              <a:rPr sz="1150" spc="-5" dirty="0">
                <a:latin typeface="Lucida Sans"/>
                <a:cs typeface="Lucida Sans"/>
              </a:rPr>
              <a:t>Dtra.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de</a:t>
            </a:r>
            <a:r>
              <a:rPr sz="1150" spc="-20" dirty="0">
                <a:latin typeface="Lucida Sans"/>
                <a:cs typeface="Lucida Sans"/>
              </a:rPr>
              <a:t> </a:t>
            </a:r>
            <a:r>
              <a:rPr sz="1150" spc="40" dirty="0">
                <a:latin typeface="Lucida Sans"/>
                <a:cs typeface="Lucida Sans"/>
              </a:rPr>
              <a:t>Proyectos</a:t>
            </a:r>
            <a:r>
              <a:rPr sz="1150" spc="-20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de</a:t>
            </a:r>
            <a:r>
              <a:rPr sz="1150" spc="-20" dirty="0">
                <a:latin typeface="Lucida Sans"/>
                <a:cs typeface="Lucida Sans"/>
              </a:rPr>
              <a:t> </a:t>
            </a:r>
            <a:r>
              <a:rPr sz="1150" dirty="0">
                <a:latin typeface="Lucida Sans"/>
                <a:cs typeface="Lucida Sans"/>
              </a:rPr>
              <a:t>desarrollo </a:t>
            </a:r>
            <a:r>
              <a:rPr sz="1150" spc="-350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Tecnológico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30" dirty="0">
                <a:latin typeface="Lucida Sans"/>
                <a:cs typeface="Lucida Sans"/>
              </a:rPr>
              <a:t>e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10" dirty="0">
                <a:latin typeface="Lucida Sans"/>
                <a:cs typeface="Lucida Sans"/>
              </a:rPr>
              <a:t>Informática</a:t>
            </a:r>
            <a:endParaRPr sz="1150">
              <a:latin typeface="Lucida Sans"/>
              <a:cs typeface="Lucida Sans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3104702" y="7593248"/>
            <a:ext cx="1765300" cy="77978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20" dirty="0">
                <a:latin typeface="Lucida Sans"/>
                <a:cs typeface="Lucida Sans"/>
              </a:rPr>
              <a:t>Equipo:</a:t>
            </a:r>
            <a:endParaRPr sz="1150">
              <a:latin typeface="Lucida Sans"/>
              <a:cs typeface="Lucida Sans"/>
            </a:endParaRPr>
          </a:p>
          <a:p>
            <a:pPr marL="329565" marR="321945" indent="-635" algn="ctr">
              <a:lnSpc>
                <a:spcPct val="107600"/>
              </a:lnSpc>
            </a:pPr>
            <a:r>
              <a:rPr sz="1150" spc="20" dirty="0">
                <a:latin typeface="Lucida Sans"/>
                <a:cs typeface="Lucida Sans"/>
              </a:rPr>
              <a:t>Araceli </a:t>
            </a:r>
            <a:r>
              <a:rPr sz="1150" dirty="0">
                <a:latin typeface="Lucida Sans"/>
                <a:cs typeface="Lucida Sans"/>
              </a:rPr>
              <a:t>Díaz </a:t>
            </a:r>
            <a:r>
              <a:rPr sz="1150" spc="5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Blas</a:t>
            </a:r>
            <a:r>
              <a:rPr sz="1150" spc="-65" dirty="0">
                <a:latin typeface="Lucida Sans"/>
                <a:cs typeface="Lucida Sans"/>
              </a:rPr>
              <a:t> </a:t>
            </a:r>
            <a:r>
              <a:rPr sz="1150" spc="40" dirty="0">
                <a:latin typeface="Lucida Sans"/>
                <a:cs typeface="Lucida Sans"/>
              </a:rPr>
              <a:t>León</a:t>
            </a:r>
            <a:r>
              <a:rPr sz="1150" spc="-60" dirty="0">
                <a:latin typeface="Lucida Sans"/>
                <a:cs typeface="Lucida Sans"/>
              </a:rPr>
              <a:t> </a:t>
            </a:r>
            <a:r>
              <a:rPr sz="1150" spc="45" dirty="0">
                <a:latin typeface="Lucida Sans"/>
                <a:cs typeface="Lucida Sans"/>
              </a:rPr>
              <a:t>Peña</a:t>
            </a:r>
            <a:endParaRPr sz="1150">
              <a:latin typeface="Lucida Sans"/>
              <a:cs typeface="Lucida Sans"/>
            </a:endParaRPr>
          </a:p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50" spc="5" dirty="0">
                <a:latin typeface="Lucida Sans"/>
                <a:cs typeface="Lucida Sans"/>
              </a:rPr>
              <a:t>Luis</a:t>
            </a:r>
            <a:r>
              <a:rPr sz="1150" spc="-35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Antonio</a:t>
            </a:r>
            <a:r>
              <a:rPr sz="1150" spc="-30" dirty="0">
                <a:latin typeface="Lucida Sans"/>
                <a:cs typeface="Lucida Sans"/>
              </a:rPr>
              <a:t> </a:t>
            </a:r>
            <a:r>
              <a:rPr sz="1150" spc="10" dirty="0">
                <a:latin typeface="Lucida Sans"/>
                <a:cs typeface="Lucida Sans"/>
              </a:rPr>
              <a:t>Hernández</a:t>
            </a:r>
            <a:endParaRPr sz="1150">
              <a:latin typeface="Lucida Sans"/>
              <a:cs typeface="Lucida Sans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7311902" y="8217879"/>
            <a:ext cx="1627505" cy="59118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20" dirty="0">
                <a:latin typeface="Lucida Sans"/>
                <a:cs typeface="Lucida Sans"/>
              </a:rPr>
              <a:t>Equipo:</a:t>
            </a:r>
            <a:endParaRPr sz="1150">
              <a:latin typeface="Lucida Sans"/>
              <a:cs typeface="Lucida Sans"/>
            </a:endParaRPr>
          </a:p>
          <a:p>
            <a:pPr marL="12700" marR="5080" algn="ctr">
              <a:lnSpc>
                <a:spcPct val="107600"/>
              </a:lnSpc>
            </a:pPr>
            <a:r>
              <a:rPr sz="1150" spc="50" dirty="0">
                <a:latin typeface="Lucida Sans"/>
                <a:cs typeface="Lucida Sans"/>
              </a:rPr>
              <a:t>Begoña </a:t>
            </a:r>
            <a:r>
              <a:rPr sz="1150" spc="10" dirty="0">
                <a:latin typeface="Lucida Sans"/>
                <a:cs typeface="Lucida Sans"/>
              </a:rPr>
              <a:t>Caballero </a:t>
            </a:r>
            <a:r>
              <a:rPr sz="1150" spc="15" dirty="0">
                <a:latin typeface="Lucida Sans"/>
                <a:cs typeface="Lucida Sans"/>
              </a:rPr>
              <a:t> </a:t>
            </a:r>
            <a:r>
              <a:rPr sz="1150" spc="10" dirty="0">
                <a:latin typeface="Lucida Sans"/>
                <a:cs typeface="Lucida Sans"/>
              </a:rPr>
              <a:t>Maite</a:t>
            </a:r>
            <a:r>
              <a:rPr sz="1150" spc="-50" dirty="0">
                <a:latin typeface="Lucida Sans"/>
                <a:cs typeface="Lucida Sans"/>
              </a:rPr>
              <a:t> </a:t>
            </a:r>
            <a:r>
              <a:rPr sz="1150" spc="30" dirty="0">
                <a:latin typeface="Lucida Sans"/>
                <a:cs typeface="Lucida Sans"/>
              </a:rPr>
              <a:t>Esther</a:t>
            </a:r>
            <a:r>
              <a:rPr sz="1150" spc="-45" dirty="0">
                <a:latin typeface="Lucida Sans"/>
                <a:cs typeface="Lucida Sans"/>
              </a:rPr>
              <a:t> </a:t>
            </a:r>
            <a:r>
              <a:rPr sz="1150" spc="10" dirty="0">
                <a:latin typeface="Lucida Sans"/>
                <a:cs typeface="Lucida Sans"/>
              </a:rPr>
              <a:t>Quintana</a:t>
            </a:r>
            <a:endParaRPr sz="1150">
              <a:latin typeface="Lucida Sans"/>
              <a:cs typeface="Lucida Sans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16598467" y="6711858"/>
            <a:ext cx="423545" cy="842010"/>
            <a:chOff x="16598467" y="6711858"/>
            <a:chExt cx="423545" cy="842010"/>
          </a:xfrm>
        </p:grpSpPr>
        <p:sp>
          <p:nvSpPr>
            <p:cNvPr id="68" name="object 68"/>
            <p:cNvSpPr/>
            <p:nvPr/>
          </p:nvSpPr>
          <p:spPr>
            <a:xfrm>
              <a:off x="16604398" y="6714716"/>
              <a:ext cx="414655" cy="0"/>
            </a:xfrm>
            <a:custGeom>
              <a:avLst/>
              <a:gdLst/>
              <a:ahLst/>
              <a:cxnLst/>
              <a:rect l="l" t="t" r="r" b="b"/>
              <a:pathLst>
                <a:path w="414655">
                  <a:moveTo>
                    <a:pt x="0" y="0"/>
                  </a:moveTo>
                  <a:lnTo>
                    <a:pt x="414594" y="0"/>
                  </a:lnTo>
                </a:path>
              </a:pathLst>
            </a:custGeom>
            <a:ln w="52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6601007" y="7551245"/>
              <a:ext cx="308610" cy="0"/>
            </a:xfrm>
            <a:custGeom>
              <a:avLst/>
              <a:gdLst/>
              <a:ahLst/>
              <a:cxnLst/>
              <a:rect l="l" t="t" r="r" b="b"/>
              <a:pathLst>
                <a:path w="308609">
                  <a:moveTo>
                    <a:pt x="0" y="0"/>
                  </a:moveTo>
                  <a:lnTo>
                    <a:pt x="308095" y="0"/>
                  </a:lnTo>
                </a:path>
              </a:pathLst>
            </a:custGeom>
            <a:ln w="45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6477280" y="2469602"/>
            <a:ext cx="1821180" cy="201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80" dirty="0">
                <a:latin typeface="Lucida Sans"/>
                <a:cs typeface="Lucida Sans"/>
              </a:rPr>
              <a:t>SERVICIOS</a:t>
            </a:r>
            <a:r>
              <a:rPr sz="1150" spc="-35" dirty="0">
                <a:latin typeface="Lucida Sans"/>
                <a:cs typeface="Lucida Sans"/>
              </a:rPr>
              <a:t> </a:t>
            </a:r>
            <a:r>
              <a:rPr sz="1150" spc="110" dirty="0">
                <a:latin typeface="Lucida Sans"/>
                <a:cs typeface="Lucida Sans"/>
              </a:rPr>
              <a:t>GENERALES</a:t>
            </a:r>
            <a:endParaRPr sz="1150">
              <a:latin typeface="Lucida Sans"/>
              <a:cs typeface="Lucida Sans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570073" y="3775007"/>
            <a:ext cx="1645920" cy="96837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20" dirty="0">
                <a:latin typeface="Lucida Sans"/>
                <a:cs typeface="Lucida Sans"/>
              </a:rPr>
              <a:t>Equipo:</a:t>
            </a:r>
            <a:endParaRPr sz="1150">
              <a:latin typeface="Lucida Sans"/>
              <a:cs typeface="Lucida Sans"/>
            </a:endParaRPr>
          </a:p>
          <a:p>
            <a:pPr marL="177800" marR="169545" algn="ctr">
              <a:lnSpc>
                <a:spcPct val="107600"/>
              </a:lnSpc>
            </a:pPr>
            <a:r>
              <a:rPr sz="1150" spc="20" dirty="0">
                <a:latin typeface="Lucida Sans"/>
                <a:cs typeface="Lucida Sans"/>
              </a:rPr>
              <a:t>Araceli</a:t>
            </a:r>
            <a:r>
              <a:rPr sz="1150" spc="-70" dirty="0">
                <a:latin typeface="Lucida Sans"/>
                <a:cs typeface="Lucida Sans"/>
              </a:rPr>
              <a:t> </a:t>
            </a:r>
            <a:r>
              <a:rPr sz="1150" spc="15" dirty="0">
                <a:latin typeface="Lucida Sans"/>
                <a:cs typeface="Lucida Sans"/>
              </a:rPr>
              <a:t>Rodríguez </a:t>
            </a:r>
            <a:r>
              <a:rPr sz="1150" spc="-345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Diego</a:t>
            </a:r>
            <a:r>
              <a:rPr sz="1150" spc="-35" dirty="0">
                <a:latin typeface="Lucida Sans"/>
                <a:cs typeface="Lucida Sans"/>
              </a:rPr>
              <a:t> </a:t>
            </a:r>
            <a:r>
              <a:rPr sz="1150" spc="30" dirty="0">
                <a:latin typeface="Lucida Sans"/>
                <a:cs typeface="Lucida Sans"/>
              </a:rPr>
              <a:t>Santana</a:t>
            </a:r>
            <a:endParaRPr sz="1150">
              <a:latin typeface="Lucida Sans"/>
              <a:cs typeface="Lucida Sans"/>
            </a:endParaRPr>
          </a:p>
          <a:p>
            <a:pPr marL="12700" marR="5080" algn="ctr">
              <a:lnSpc>
                <a:spcPct val="107600"/>
              </a:lnSpc>
            </a:pPr>
            <a:r>
              <a:rPr sz="1150" spc="-15" dirty="0">
                <a:latin typeface="Lucida Sans"/>
                <a:cs typeface="Lucida Sans"/>
              </a:rPr>
              <a:t>Mª</a:t>
            </a:r>
            <a:r>
              <a:rPr sz="1150" spc="-45" dirty="0">
                <a:latin typeface="Lucida Sans"/>
                <a:cs typeface="Lucida Sans"/>
              </a:rPr>
              <a:t> </a:t>
            </a:r>
            <a:r>
              <a:rPr sz="1150" spc="5" dirty="0">
                <a:latin typeface="Lucida Sans"/>
                <a:cs typeface="Lucida Sans"/>
              </a:rPr>
              <a:t>del</a:t>
            </a:r>
            <a:r>
              <a:rPr sz="1150" spc="-40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Carmen</a:t>
            </a:r>
            <a:r>
              <a:rPr sz="1150" spc="-45" dirty="0">
                <a:latin typeface="Lucida Sans"/>
                <a:cs typeface="Lucida Sans"/>
              </a:rPr>
              <a:t> </a:t>
            </a:r>
            <a:r>
              <a:rPr sz="1150" spc="25" dirty="0">
                <a:latin typeface="Lucida Sans"/>
                <a:cs typeface="Lucida Sans"/>
              </a:rPr>
              <a:t>Afonso </a:t>
            </a:r>
            <a:r>
              <a:rPr sz="1150" spc="-345" dirty="0">
                <a:latin typeface="Lucida Sans"/>
                <a:cs typeface="Lucida Sans"/>
              </a:rPr>
              <a:t> </a:t>
            </a:r>
            <a:r>
              <a:rPr sz="1150" spc="-5" dirty="0">
                <a:latin typeface="Lucida Sans"/>
                <a:cs typeface="Lucida Sans"/>
              </a:rPr>
              <a:t>Miguel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40" dirty="0">
                <a:latin typeface="Lucida Sans"/>
                <a:cs typeface="Lucida Sans"/>
              </a:rPr>
              <a:t>Jiménez</a:t>
            </a:r>
            <a:endParaRPr sz="1150">
              <a:latin typeface="Lucida Sans"/>
              <a:cs typeface="Lucida Sans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3142825" y="3122703"/>
            <a:ext cx="8213090" cy="3582670"/>
            <a:chOff x="3142825" y="3122703"/>
            <a:chExt cx="8213090" cy="3582670"/>
          </a:xfrm>
        </p:grpSpPr>
        <p:sp>
          <p:nvSpPr>
            <p:cNvPr id="73" name="object 73"/>
            <p:cNvSpPr/>
            <p:nvPr/>
          </p:nvSpPr>
          <p:spPr>
            <a:xfrm>
              <a:off x="3145683" y="6702242"/>
              <a:ext cx="243204" cy="0"/>
            </a:xfrm>
            <a:custGeom>
              <a:avLst/>
              <a:gdLst/>
              <a:ahLst/>
              <a:cxnLst/>
              <a:rect l="l" t="t" r="r" b="b"/>
              <a:pathLst>
                <a:path w="243204">
                  <a:moveTo>
                    <a:pt x="243165" y="0"/>
                  </a:moveTo>
                  <a:lnTo>
                    <a:pt x="0" y="0"/>
                  </a:lnTo>
                </a:path>
              </a:pathLst>
            </a:custGeom>
            <a:ln w="52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8777558" y="3125243"/>
              <a:ext cx="2576195" cy="0"/>
            </a:xfrm>
            <a:custGeom>
              <a:avLst/>
              <a:gdLst/>
              <a:ahLst/>
              <a:cxnLst/>
              <a:rect l="l" t="t" r="r" b="b"/>
              <a:pathLst>
                <a:path w="2576195">
                  <a:moveTo>
                    <a:pt x="0" y="0"/>
                  </a:moveTo>
                  <a:lnTo>
                    <a:pt x="2575617" y="0"/>
                  </a:lnTo>
                </a:path>
              </a:pathLst>
            </a:custGeom>
            <a:ln w="45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8877851" y="5504757"/>
              <a:ext cx="2382520" cy="678815"/>
            </a:xfrm>
            <a:custGeom>
              <a:avLst/>
              <a:gdLst/>
              <a:ahLst/>
              <a:cxnLst/>
              <a:rect l="l" t="t" r="r" b="b"/>
              <a:pathLst>
                <a:path w="2382520" h="678814">
                  <a:moveTo>
                    <a:pt x="2315447" y="0"/>
                  </a:moveTo>
                  <a:lnTo>
                    <a:pt x="66678" y="0"/>
                  </a:lnTo>
                  <a:lnTo>
                    <a:pt x="40724" y="5438"/>
                  </a:lnTo>
                  <a:lnTo>
                    <a:pt x="19529" y="20269"/>
                  </a:lnTo>
                  <a:lnTo>
                    <a:pt x="5239" y="42265"/>
                  </a:lnTo>
                  <a:lnTo>
                    <a:pt x="0" y="69202"/>
                  </a:lnTo>
                  <a:lnTo>
                    <a:pt x="0" y="678743"/>
                  </a:lnTo>
                  <a:lnTo>
                    <a:pt x="2382126" y="678743"/>
                  </a:lnTo>
                  <a:lnTo>
                    <a:pt x="2382126" y="69202"/>
                  </a:lnTo>
                  <a:lnTo>
                    <a:pt x="2376886" y="42265"/>
                  </a:lnTo>
                  <a:lnTo>
                    <a:pt x="2362596" y="20269"/>
                  </a:lnTo>
                  <a:lnTo>
                    <a:pt x="2341402" y="5438"/>
                  </a:lnTo>
                  <a:lnTo>
                    <a:pt x="2315447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8877851" y="5504757"/>
              <a:ext cx="2382520" cy="678815"/>
            </a:xfrm>
            <a:custGeom>
              <a:avLst/>
              <a:gdLst/>
              <a:ahLst/>
              <a:cxnLst/>
              <a:rect l="l" t="t" r="r" b="b"/>
              <a:pathLst>
                <a:path w="2382520" h="678814">
                  <a:moveTo>
                    <a:pt x="0" y="678743"/>
                  </a:moveTo>
                  <a:lnTo>
                    <a:pt x="2382126" y="678743"/>
                  </a:lnTo>
                  <a:lnTo>
                    <a:pt x="2382126" y="69202"/>
                  </a:lnTo>
                  <a:lnTo>
                    <a:pt x="2376886" y="42265"/>
                  </a:lnTo>
                  <a:lnTo>
                    <a:pt x="2362596" y="20269"/>
                  </a:lnTo>
                  <a:lnTo>
                    <a:pt x="2341402" y="5438"/>
                  </a:lnTo>
                  <a:lnTo>
                    <a:pt x="2315447" y="0"/>
                  </a:lnTo>
                  <a:lnTo>
                    <a:pt x="66678" y="0"/>
                  </a:lnTo>
                  <a:lnTo>
                    <a:pt x="40724" y="5438"/>
                  </a:lnTo>
                  <a:lnTo>
                    <a:pt x="19529" y="20269"/>
                  </a:lnTo>
                  <a:lnTo>
                    <a:pt x="5239" y="42265"/>
                  </a:lnTo>
                  <a:lnTo>
                    <a:pt x="0" y="69202"/>
                  </a:lnTo>
                  <a:lnTo>
                    <a:pt x="0" y="678743"/>
                  </a:lnTo>
                  <a:close/>
                </a:path>
              </a:pathLst>
            </a:custGeom>
            <a:ln w="1197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7" name="object 77"/>
          <p:cNvGrpSpPr/>
          <p:nvPr/>
        </p:nvGrpSpPr>
        <p:grpSpPr>
          <a:xfrm>
            <a:off x="961234" y="866513"/>
            <a:ext cx="126364" cy="677545"/>
            <a:chOff x="961234" y="866513"/>
            <a:chExt cx="126364" cy="677545"/>
          </a:xfrm>
        </p:grpSpPr>
        <p:sp>
          <p:nvSpPr>
            <p:cNvPr id="78" name="object 78"/>
            <p:cNvSpPr/>
            <p:nvPr/>
          </p:nvSpPr>
          <p:spPr>
            <a:xfrm>
              <a:off x="961307" y="1092194"/>
              <a:ext cx="126364" cy="113030"/>
            </a:xfrm>
            <a:custGeom>
              <a:avLst/>
              <a:gdLst/>
              <a:ahLst/>
              <a:cxnLst/>
              <a:rect l="l" t="t" r="r" b="b"/>
              <a:pathLst>
                <a:path w="126365" h="113030">
                  <a:moveTo>
                    <a:pt x="65914" y="0"/>
                  </a:moveTo>
                  <a:lnTo>
                    <a:pt x="0" y="0"/>
                  </a:lnTo>
                  <a:lnTo>
                    <a:pt x="10" y="1685"/>
                  </a:lnTo>
                  <a:lnTo>
                    <a:pt x="408" y="3403"/>
                  </a:lnTo>
                  <a:lnTo>
                    <a:pt x="59736" y="109452"/>
                  </a:lnTo>
                  <a:lnTo>
                    <a:pt x="60134" y="111158"/>
                  </a:lnTo>
                  <a:lnTo>
                    <a:pt x="60155" y="112844"/>
                  </a:lnTo>
                  <a:lnTo>
                    <a:pt x="126069" y="112844"/>
                  </a:lnTo>
                  <a:lnTo>
                    <a:pt x="126058" y="111158"/>
                  </a:lnTo>
                  <a:lnTo>
                    <a:pt x="125650" y="109452"/>
                  </a:lnTo>
                  <a:lnTo>
                    <a:pt x="67160" y="5005"/>
                  </a:lnTo>
                  <a:lnTo>
                    <a:pt x="66333" y="3403"/>
                  </a:lnTo>
                  <a:lnTo>
                    <a:pt x="65924" y="1685"/>
                  </a:lnTo>
                  <a:lnTo>
                    <a:pt x="65914" y="0"/>
                  </a:lnTo>
                  <a:close/>
                </a:path>
              </a:pathLst>
            </a:custGeom>
            <a:solidFill>
              <a:srgbClr val="ED78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961234" y="1205034"/>
              <a:ext cx="126364" cy="113030"/>
            </a:xfrm>
            <a:custGeom>
              <a:avLst/>
              <a:gdLst/>
              <a:ahLst/>
              <a:cxnLst/>
              <a:rect l="l" t="t" r="r" b="b"/>
              <a:pathLst>
                <a:path w="126365" h="113030">
                  <a:moveTo>
                    <a:pt x="126142" y="0"/>
                  </a:moveTo>
                  <a:lnTo>
                    <a:pt x="60155" y="0"/>
                  </a:lnTo>
                  <a:lnTo>
                    <a:pt x="60144" y="1685"/>
                  </a:lnTo>
                  <a:lnTo>
                    <a:pt x="59736" y="3403"/>
                  </a:lnTo>
                  <a:lnTo>
                    <a:pt x="58909" y="5005"/>
                  </a:lnTo>
                  <a:lnTo>
                    <a:pt x="418" y="109452"/>
                  </a:lnTo>
                  <a:lnTo>
                    <a:pt x="10" y="111169"/>
                  </a:lnTo>
                  <a:lnTo>
                    <a:pt x="0" y="112844"/>
                  </a:lnTo>
                  <a:lnTo>
                    <a:pt x="65987" y="112844"/>
                  </a:lnTo>
                  <a:lnTo>
                    <a:pt x="65997" y="111169"/>
                  </a:lnTo>
                  <a:lnTo>
                    <a:pt x="66406" y="109452"/>
                  </a:lnTo>
                  <a:lnTo>
                    <a:pt x="125723" y="3403"/>
                  </a:lnTo>
                  <a:lnTo>
                    <a:pt x="126121" y="1685"/>
                  </a:lnTo>
                  <a:lnTo>
                    <a:pt x="126142" y="0"/>
                  </a:lnTo>
                  <a:close/>
                </a:path>
              </a:pathLst>
            </a:custGeom>
            <a:solidFill>
              <a:srgbClr val="E952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961307" y="1317877"/>
              <a:ext cx="126364" cy="113030"/>
            </a:xfrm>
            <a:custGeom>
              <a:avLst/>
              <a:gdLst/>
              <a:ahLst/>
              <a:cxnLst/>
              <a:rect l="l" t="t" r="r" b="b"/>
              <a:pathLst>
                <a:path w="126365" h="113030">
                  <a:moveTo>
                    <a:pt x="65914" y="0"/>
                  </a:moveTo>
                  <a:lnTo>
                    <a:pt x="0" y="0"/>
                  </a:lnTo>
                  <a:lnTo>
                    <a:pt x="10" y="1685"/>
                  </a:lnTo>
                  <a:lnTo>
                    <a:pt x="408" y="3403"/>
                  </a:lnTo>
                  <a:lnTo>
                    <a:pt x="59736" y="109452"/>
                  </a:lnTo>
                  <a:lnTo>
                    <a:pt x="60134" y="111158"/>
                  </a:lnTo>
                  <a:lnTo>
                    <a:pt x="60155" y="112844"/>
                  </a:lnTo>
                  <a:lnTo>
                    <a:pt x="126069" y="112844"/>
                  </a:lnTo>
                  <a:lnTo>
                    <a:pt x="126058" y="111158"/>
                  </a:lnTo>
                  <a:lnTo>
                    <a:pt x="125650" y="109452"/>
                  </a:lnTo>
                  <a:lnTo>
                    <a:pt x="67160" y="5005"/>
                  </a:lnTo>
                  <a:lnTo>
                    <a:pt x="66333" y="3403"/>
                  </a:lnTo>
                  <a:lnTo>
                    <a:pt x="65924" y="1685"/>
                  </a:lnTo>
                  <a:lnTo>
                    <a:pt x="65914" y="0"/>
                  </a:lnTo>
                  <a:close/>
                </a:path>
              </a:pathLst>
            </a:custGeom>
            <a:solidFill>
              <a:srgbClr val="C2D1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961302" y="1430719"/>
              <a:ext cx="126364" cy="113030"/>
            </a:xfrm>
            <a:custGeom>
              <a:avLst/>
              <a:gdLst/>
              <a:ahLst/>
              <a:cxnLst/>
              <a:rect l="l" t="t" r="r" b="b"/>
              <a:pathLst>
                <a:path w="126365" h="113030">
                  <a:moveTo>
                    <a:pt x="126069" y="0"/>
                  </a:moveTo>
                  <a:lnTo>
                    <a:pt x="60155" y="0"/>
                  </a:lnTo>
                  <a:lnTo>
                    <a:pt x="60144" y="1685"/>
                  </a:lnTo>
                  <a:lnTo>
                    <a:pt x="59736" y="3403"/>
                  </a:lnTo>
                  <a:lnTo>
                    <a:pt x="58909" y="5005"/>
                  </a:lnTo>
                  <a:lnTo>
                    <a:pt x="418" y="109452"/>
                  </a:lnTo>
                  <a:lnTo>
                    <a:pt x="10" y="111158"/>
                  </a:lnTo>
                  <a:lnTo>
                    <a:pt x="0" y="112844"/>
                  </a:lnTo>
                  <a:lnTo>
                    <a:pt x="65914" y="112844"/>
                  </a:lnTo>
                  <a:lnTo>
                    <a:pt x="65935" y="111158"/>
                  </a:lnTo>
                  <a:lnTo>
                    <a:pt x="66333" y="109452"/>
                  </a:lnTo>
                  <a:lnTo>
                    <a:pt x="125661" y="3403"/>
                  </a:lnTo>
                  <a:lnTo>
                    <a:pt x="126058" y="1685"/>
                  </a:lnTo>
                  <a:lnTo>
                    <a:pt x="126069" y="0"/>
                  </a:lnTo>
                  <a:close/>
                </a:path>
              </a:pathLst>
            </a:custGeom>
            <a:solidFill>
              <a:srgbClr val="79B8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961307" y="866513"/>
              <a:ext cx="126364" cy="113030"/>
            </a:xfrm>
            <a:custGeom>
              <a:avLst/>
              <a:gdLst/>
              <a:ahLst/>
              <a:cxnLst/>
              <a:rect l="l" t="t" r="r" b="b"/>
              <a:pathLst>
                <a:path w="126365" h="113030">
                  <a:moveTo>
                    <a:pt x="65914" y="0"/>
                  </a:moveTo>
                  <a:lnTo>
                    <a:pt x="0" y="0"/>
                  </a:lnTo>
                  <a:lnTo>
                    <a:pt x="10" y="1685"/>
                  </a:lnTo>
                  <a:lnTo>
                    <a:pt x="408" y="3392"/>
                  </a:lnTo>
                  <a:lnTo>
                    <a:pt x="59736" y="109441"/>
                  </a:lnTo>
                  <a:lnTo>
                    <a:pt x="60134" y="111158"/>
                  </a:lnTo>
                  <a:lnTo>
                    <a:pt x="60155" y="112844"/>
                  </a:lnTo>
                  <a:lnTo>
                    <a:pt x="126069" y="112844"/>
                  </a:lnTo>
                  <a:lnTo>
                    <a:pt x="126058" y="111158"/>
                  </a:lnTo>
                  <a:lnTo>
                    <a:pt x="125650" y="109441"/>
                  </a:lnTo>
                  <a:lnTo>
                    <a:pt x="67160" y="5005"/>
                  </a:lnTo>
                  <a:lnTo>
                    <a:pt x="66333" y="3392"/>
                  </a:lnTo>
                  <a:lnTo>
                    <a:pt x="65924" y="1685"/>
                  </a:lnTo>
                  <a:lnTo>
                    <a:pt x="65914" y="0"/>
                  </a:lnTo>
                  <a:close/>
                </a:path>
              </a:pathLst>
            </a:custGeom>
            <a:solidFill>
              <a:srgbClr val="2FB9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961302" y="979352"/>
              <a:ext cx="126364" cy="113030"/>
            </a:xfrm>
            <a:custGeom>
              <a:avLst/>
              <a:gdLst/>
              <a:ahLst/>
              <a:cxnLst/>
              <a:rect l="l" t="t" r="r" b="b"/>
              <a:pathLst>
                <a:path w="126365" h="113030">
                  <a:moveTo>
                    <a:pt x="126069" y="0"/>
                  </a:moveTo>
                  <a:lnTo>
                    <a:pt x="60155" y="0"/>
                  </a:lnTo>
                  <a:lnTo>
                    <a:pt x="60144" y="1685"/>
                  </a:lnTo>
                  <a:lnTo>
                    <a:pt x="59736" y="3403"/>
                  </a:lnTo>
                  <a:lnTo>
                    <a:pt x="58909" y="5005"/>
                  </a:lnTo>
                  <a:lnTo>
                    <a:pt x="418" y="109452"/>
                  </a:lnTo>
                  <a:lnTo>
                    <a:pt x="10" y="111158"/>
                  </a:lnTo>
                  <a:lnTo>
                    <a:pt x="0" y="112844"/>
                  </a:lnTo>
                  <a:lnTo>
                    <a:pt x="65914" y="112844"/>
                  </a:lnTo>
                  <a:lnTo>
                    <a:pt x="65935" y="111158"/>
                  </a:lnTo>
                  <a:lnTo>
                    <a:pt x="66333" y="109452"/>
                  </a:lnTo>
                  <a:lnTo>
                    <a:pt x="125661" y="3403"/>
                  </a:lnTo>
                  <a:lnTo>
                    <a:pt x="126058" y="1685"/>
                  </a:lnTo>
                  <a:lnTo>
                    <a:pt x="126069" y="0"/>
                  </a:lnTo>
                  <a:close/>
                </a:path>
              </a:pathLst>
            </a:custGeom>
            <a:solidFill>
              <a:srgbClr val="0FA8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4" name="object 8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67765" y="944317"/>
            <a:ext cx="1532972" cy="389419"/>
          </a:xfrm>
          <a:prstGeom prst="rect">
            <a:avLst/>
          </a:prstGeom>
        </p:spPr>
      </p:pic>
      <p:pic>
        <p:nvPicPr>
          <p:cNvPr id="85" name="object 8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1124" y="1412139"/>
            <a:ext cx="1531435" cy="65029"/>
          </a:xfrm>
          <a:prstGeom prst="rect">
            <a:avLst/>
          </a:prstGeom>
        </p:spPr>
      </p:pic>
      <p:grpSp>
        <p:nvGrpSpPr>
          <p:cNvPr id="86" name="object 86"/>
          <p:cNvGrpSpPr/>
          <p:nvPr/>
        </p:nvGrpSpPr>
        <p:grpSpPr>
          <a:xfrm>
            <a:off x="16783184" y="776573"/>
            <a:ext cx="342265" cy="652780"/>
            <a:chOff x="16783184" y="776573"/>
            <a:chExt cx="342265" cy="652780"/>
          </a:xfrm>
        </p:grpSpPr>
        <p:sp>
          <p:nvSpPr>
            <p:cNvPr id="87" name="object 87"/>
            <p:cNvSpPr/>
            <p:nvPr/>
          </p:nvSpPr>
          <p:spPr>
            <a:xfrm>
              <a:off x="16791311" y="1059819"/>
              <a:ext cx="325755" cy="369570"/>
            </a:xfrm>
            <a:custGeom>
              <a:avLst/>
              <a:gdLst/>
              <a:ahLst/>
              <a:cxnLst/>
              <a:rect l="l" t="t" r="r" b="b"/>
              <a:pathLst>
                <a:path w="325755" h="369569">
                  <a:moveTo>
                    <a:pt x="325675" y="0"/>
                  </a:moveTo>
                  <a:lnTo>
                    <a:pt x="0" y="0"/>
                  </a:lnTo>
                  <a:lnTo>
                    <a:pt x="0" y="325613"/>
                  </a:lnTo>
                  <a:lnTo>
                    <a:pt x="37501" y="344175"/>
                  </a:lnTo>
                  <a:lnTo>
                    <a:pt x="77264" y="357815"/>
                  </a:lnTo>
                  <a:lnTo>
                    <a:pt x="119156" y="366277"/>
                  </a:lnTo>
                  <a:lnTo>
                    <a:pt x="162790" y="369182"/>
                  </a:lnTo>
                  <a:lnTo>
                    <a:pt x="206463" y="366277"/>
                  </a:lnTo>
                  <a:lnTo>
                    <a:pt x="248368" y="357815"/>
                  </a:lnTo>
                  <a:lnTo>
                    <a:pt x="288134" y="344175"/>
                  </a:lnTo>
                  <a:lnTo>
                    <a:pt x="325393" y="325738"/>
                  </a:lnTo>
                  <a:lnTo>
                    <a:pt x="325675" y="325738"/>
                  </a:lnTo>
                  <a:lnTo>
                    <a:pt x="325675" y="0"/>
                  </a:lnTo>
                  <a:close/>
                </a:path>
              </a:pathLst>
            </a:custGeom>
            <a:solidFill>
              <a:srgbClr val="9C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6840162" y="1103928"/>
              <a:ext cx="228600" cy="271780"/>
            </a:xfrm>
            <a:custGeom>
              <a:avLst/>
              <a:gdLst/>
              <a:ahLst/>
              <a:cxnLst/>
              <a:rect l="l" t="t" r="r" b="b"/>
              <a:pathLst>
                <a:path w="228600" h="271780">
                  <a:moveTo>
                    <a:pt x="48829" y="0"/>
                  </a:moveTo>
                  <a:lnTo>
                    <a:pt x="42599" y="1183"/>
                  </a:lnTo>
                  <a:lnTo>
                    <a:pt x="37108" y="4735"/>
                  </a:lnTo>
                  <a:lnTo>
                    <a:pt x="0" y="40702"/>
                  </a:lnTo>
                  <a:lnTo>
                    <a:pt x="97693" y="40702"/>
                  </a:lnTo>
                  <a:lnTo>
                    <a:pt x="60574" y="4735"/>
                  </a:lnTo>
                  <a:lnTo>
                    <a:pt x="55065" y="1183"/>
                  </a:lnTo>
                  <a:lnTo>
                    <a:pt x="48829" y="0"/>
                  </a:lnTo>
                  <a:close/>
                </a:path>
                <a:path w="228600" h="271780">
                  <a:moveTo>
                    <a:pt x="179097" y="0"/>
                  </a:moveTo>
                  <a:lnTo>
                    <a:pt x="172856" y="1183"/>
                  </a:lnTo>
                  <a:lnTo>
                    <a:pt x="167356" y="4735"/>
                  </a:lnTo>
                  <a:lnTo>
                    <a:pt x="130257" y="40702"/>
                  </a:lnTo>
                  <a:lnTo>
                    <a:pt x="227940" y="40702"/>
                  </a:lnTo>
                  <a:lnTo>
                    <a:pt x="190863" y="4735"/>
                  </a:lnTo>
                  <a:lnTo>
                    <a:pt x="185345" y="1183"/>
                  </a:lnTo>
                  <a:lnTo>
                    <a:pt x="179097" y="0"/>
                  </a:lnTo>
                  <a:close/>
                </a:path>
                <a:path w="228600" h="271780">
                  <a:moveTo>
                    <a:pt x="179097" y="76924"/>
                  </a:moveTo>
                  <a:lnTo>
                    <a:pt x="172856" y="78112"/>
                  </a:lnTo>
                  <a:lnTo>
                    <a:pt x="167356" y="81675"/>
                  </a:lnTo>
                  <a:lnTo>
                    <a:pt x="130257" y="117653"/>
                  </a:lnTo>
                  <a:lnTo>
                    <a:pt x="227940" y="117653"/>
                  </a:lnTo>
                  <a:lnTo>
                    <a:pt x="190863" y="81675"/>
                  </a:lnTo>
                  <a:lnTo>
                    <a:pt x="185345" y="78112"/>
                  </a:lnTo>
                  <a:lnTo>
                    <a:pt x="179097" y="76924"/>
                  </a:lnTo>
                  <a:close/>
                </a:path>
                <a:path w="228600" h="271780">
                  <a:moveTo>
                    <a:pt x="48829" y="76924"/>
                  </a:moveTo>
                  <a:lnTo>
                    <a:pt x="42599" y="78112"/>
                  </a:lnTo>
                  <a:lnTo>
                    <a:pt x="37108" y="81675"/>
                  </a:lnTo>
                  <a:lnTo>
                    <a:pt x="0" y="117653"/>
                  </a:lnTo>
                  <a:lnTo>
                    <a:pt x="97693" y="117653"/>
                  </a:lnTo>
                  <a:lnTo>
                    <a:pt x="60574" y="81675"/>
                  </a:lnTo>
                  <a:lnTo>
                    <a:pt x="55065" y="78112"/>
                  </a:lnTo>
                  <a:lnTo>
                    <a:pt x="48829" y="76924"/>
                  </a:lnTo>
                  <a:close/>
                </a:path>
                <a:path w="228600" h="271780">
                  <a:moveTo>
                    <a:pt x="113141" y="230917"/>
                  </a:moveTo>
                  <a:lnTo>
                    <a:pt x="106895" y="232102"/>
                  </a:lnTo>
                  <a:lnTo>
                    <a:pt x="101368" y="235660"/>
                  </a:lnTo>
                  <a:lnTo>
                    <a:pt x="64301" y="271638"/>
                  </a:lnTo>
                  <a:lnTo>
                    <a:pt x="161984" y="271638"/>
                  </a:lnTo>
                  <a:lnTo>
                    <a:pt x="124875" y="235660"/>
                  </a:lnTo>
                  <a:lnTo>
                    <a:pt x="119378" y="232102"/>
                  </a:lnTo>
                  <a:lnTo>
                    <a:pt x="113141" y="230917"/>
                  </a:lnTo>
                  <a:close/>
                </a:path>
                <a:path w="228600" h="271780">
                  <a:moveTo>
                    <a:pt x="49440" y="153861"/>
                  </a:moveTo>
                  <a:lnTo>
                    <a:pt x="43199" y="155055"/>
                  </a:lnTo>
                  <a:lnTo>
                    <a:pt x="37716" y="158636"/>
                  </a:lnTo>
                  <a:lnTo>
                    <a:pt x="617" y="194593"/>
                  </a:lnTo>
                  <a:lnTo>
                    <a:pt x="98311" y="194593"/>
                  </a:lnTo>
                  <a:lnTo>
                    <a:pt x="61181" y="158636"/>
                  </a:lnTo>
                  <a:lnTo>
                    <a:pt x="55686" y="155055"/>
                  </a:lnTo>
                  <a:lnTo>
                    <a:pt x="49440" y="153861"/>
                  </a:lnTo>
                  <a:close/>
                </a:path>
                <a:path w="228600" h="271780">
                  <a:moveTo>
                    <a:pt x="179732" y="153861"/>
                  </a:moveTo>
                  <a:lnTo>
                    <a:pt x="173490" y="155055"/>
                  </a:lnTo>
                  <a:lnTo>
                    <a:pt x="167984" y="158636"/>
                  </a:lnTo>
                  <a:lnTo>
                    <a:pt x="130886" y="194593"/>
                  </a:lnTo>
                  <a:lnTo>
                    <a:pt x="228579" y="194593"/>
                  </a:lnTo>
                  <a:lnTo>
                    <a:pt x="191481" y="158636"/>
                  </a:lnTo>
                  <a:lnTo>
                    <a:pt x="185975" y="155055"/>
                  </a:lnTo>
                  <a:lnTo>
                    <a:pt x="179732" y="15386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6783184" y="776573"/>
              <a:ext cx="342265" cy="273050"/>
            </a:xfrm>
            <a:custGeom>
              <a:avLst/>
              <a:gdLst/>
              <a:ahLst/>
              <a:cxnLst/>
              <a:rect l="l" t="t" r="r" b="b"/>
              <a:pathLst>
                <a:path w="342265" h="273050">
                  <a:moveTo>
                    <a:pt x="179135" y="36669"/>
                  </a:moveTo>
                  <a:lnTo>
                    <a:pt x="162811" y="36669"/>
                  </a:lnTo>
                  <a:lnTo>
                    <a:pt x="162811" y="57045"/>
                  </a:lnTo>
                  <a:lnTo>
                    <a:pt x="179135" y="57045"/>
                  </a:lnTo>
                  <a:lnTo>
                    <a:pt x="179135" y="36669"/>
                  </a:lnTo>
                  <a:close/>
                </a:path>
                <a:path w="342265" h="273050">
                  <a:moveTo>
                    <a:pt x="199438" y="20407"/>
                  </a:moveTo>
                  <a:lnTo>
                    <a:pt x="142414" y="20407"/>
                  </a:lnTo>
                  <a:lnTo>
                    <a:pt x="142414" y="36669"/>
                  </a:lnTo>
                  <a:lnTo>
                    <a:pt x="199438" y="36669"/>
                  </a:lnTo>
                  <a:lnTo>
                    <a:pt x="199438" y="20407"/>
                  </a:lnTo>
                  <a:close/>
                </a:path>
                <a:path w="342265" h="273050">
                  <a:moveTo>
                    <a:pt x="179135" y="0"/>
                  </a:moveTo>
                  <a:lnTo>
                    <a:pt x="162811" y="0"/>
                  </a:lnTo>
                  <a:lnTo>
                    <a:pt x="162811" y="20407"/>
                  </a:lnTo>
                  <a:lnTo>
                    <a:pt x="179135" y="20407"/>
                  </a:lnTo>
                  <a:lnTo>
                    <a:pt x="179135" y="0"/>
                  </a:lnTo>
                  <a:close/>
                </a:path>
                <a:path w="342265" h="273050">
                  <a:moveTo>
                    <a:pt x="170361" y="204255"/>
                  </a:moveTo>
                  <a:lnTo>
                    <a:pt x="134800" y="206331"/>
                  </a:lnTo>
                  <a:lnTo>
                    <a:pt x="100462" y="212405"/>
                  </a:lnTo>
                  <a:lnTo>
                    <a:pt x="67585" y="222247"/>
                  </a:lnTo>
                  <a:lnTo>
                    <a:pt x="36407" y="235626"/>
                  </a:lnTo>
                  <a:lnTo>
                    <a:pt x="54773" y="272599"/>
                  </a:lnTo>
                  <a:lnTo>
                    <a:pt x="81949" y="260815"/>
                  </a:lnTo>
                  <a:lnTo>
                    <a:pt x="110636" y="252134"/>
                  </a:lnTo>
                  <a:lnTo>
                    <a:pt x="140613" y="246770"/>
                  </a:lnTo>
                  <a:lnTo>
                    <a:pt x="171659" y="244934"/>
                  </a:lnTo>
                  <a:lnTo>
                    <a:pt x="301142" y="244934"/>
                  </a:lnTo>
                  <a:lnTo>
                    <a:pt x="305550" y="236181"/>
                  </a:lnTo>
                  <a:lnTo>
                    <a:pt x="274101" y="222570"/>
                  </a:lnTo>
                  <a:lnTo>
                    <a:pt x="240928" y="212553"/>
                  </a:lnTo>
                  <a:lnTo>
                    <a:pt x="206269" y="206369"/>
                  </a:lnTo>
                  <a:lnTo>
                    <a:pt x="170361" y="204255"/>
                  </a:lnTo>
                  <a:close/>
                </a:path>
                <a:path w="342265" h="273050">
                  <a:moveTo>
                    <a:pt x="301142" y="244934"/>
                  </a:moveTo>
                  <a:lnTo>
                    <a:pt x="171659" y="244934"/>
                  </a:lnTo>
                  <a:lnTo>
                    <a:pt x="202431" y="246727"/>
                  </a:lnTo>
                  <a:lnTo>
                    <a:pt x="232123" y="251972"/>
                  </a:lnTo>
                  <a:lnTo>
                    <a:pt x="260543" y="260470"/>
                  </a:lnTo>
                  <a:lnTo>
                    <a:pt x="287499" y="272023"/>
                  </a:lnTo>
                  <a:lnTo>
                    <a:pt x="301142" y="244934"/>
                  </a:lnTo>
                  <a:close/>
                </a:path>
                <a:path w="342265" h="273050">
                  <a:moveTo>
                    <a:pt x="328118" y="118205"/>
                  </a:moveTo>
                  <a:lnTo>
                    <a:pt x="273080" y="118205"/>
                  </a:lnTo>
                  <a:lnTo>
                    <a:pt x="287366" y="122504"/>
                  </a:lnTo>
                  <a:lnTo>
                    <a:pt x="298877" y="131383"/>
                  </a:lnTo>
                  <a:lnTo>
                    <a:pt x="306557" y="143788"/>
                  </a:lnTo>
                  <a:lnTo>
                    <a:pt x="309351" y="158665"/>
                  </a:lnTo>
                  <a:lnTo>
                    <a:pt x="307016" y="172276"/>
                  </a:lnTo>
                  <a:lnTo>
                    <a:pt x="300551" y="183917"/>
                  </a:lnTo>
                  <a:lnTo>
                    <a:pt x="290763" y="192795"/>
                  </a:lnTo>
                  <a:lnTo>
                    <a:pt x="278462" y="198119"/>
                  </a:lnTo>
                  <a:lnTo>
                    <a:pt x="288166" y="201694"/>
                  </a:lnTo>
                  <a:lnTo>
                    <a:pt x="297713" y="205576"/>
                  </a:lnTo>
                  <a:lnTo>
                    <a:pt x="307111" y="209750"/>
                  </a:lnTo>
                  <a:lnTo>
                    <a:pt x="316367" y="214202"/>
                  </a:lnTo>
                  <a:lnTo>
                    <a:pt x="326953" y="202964"/>
                  </a:lnTo>
                  <a:lnTo>
                    <a:pt x="335010" y="189704"/>
                  </a:lnTo>
                  <a:lnTo>
                    <a:pt x="340138" y="174809"/>
                  </a:lnTo>
                  <a:lnTo>
                    <a:pt x="341937" y="158665"/>
                  </a:lnTo>
                  <a:lnTo>
                    <a:pt x="336176" y="130150"/>
                  </a:lnTo>
                  <a:lnTo>
                    <a:pt x="328118" y="118205"/>
                  </a:lnTo>
                  <a:close/>
                </a:path>
                <a:path w="342265" h="273050">
                  <a:moveTo>
                    <a:pt x="78667" y="85411"/>
                  </a:moveTo>
                  <a:lnTo>
                    <a:pt x="73296" y="85411"/>
                  </a:lnTo>
                  <a:lnTo>
                    <a:pt x="44757" y="91167"/>
                  </a:lnTo>
                  <a:lnTo>
                    <a:pt x="21460" y="106865"/>
                  </a:lnTo>
                  <a:lnTo>
                    <a:pt x="5757" y="130150"/>
                  </a:lnTo>
                  <a:lnTo>
                    <a:pt x="0" y="158665"/>
                  </a:lnTo>
                  <a:lnTo>
                    <a:pt x="1776" y="174706"/>
                  </a:lnTo>
                  <a:lnTo>
                    <a:pt x="6842" y="189525"/>
                  </a:lnTo>
                  <a:lnTo>
                    <a:pt x="14807" y="202739"/>
                  </a:lnTo>
                  <a:lnTo>
                    <a:pt x="25276" y="213962"/>
                  </a:lnTo>
                  <a:lnTo>
                    <a:pt x="34488" y="209522"/>
                  </a:lnTo>
                  <a:lnTo>
                    <a:pt x="43857" y="205386"/>
                  </a:lnTo>
                  <a:lnTo>
                    <a:pt x="53383" y="201549"/>
                  </a:lnTo>
                  <a:lnTo>
                    <a:pt x="63066" y="198004"/>
                  </a:lnTo>
                  <a:lnTo>
                    <a:pt x="50908" y="192610"/>
                  </a:lnTo>
                  <a:lnTo>
                    <a:pt x="41252" y="183726"/>
                  </a:lnTo>
                  <a:lnTo>
                    <a:pt x="34954" y="172276"/>
                  </a:lnTo>
                  <a:lnTo>
                    <a:pt x="34837" y="171879"/>
                  </a:lnTo>
                  <a:lnTo>
                    <a:pt x="32585" y="158665"/>
                  </a:lnTo>
                  <a:lnTo>
                    <a:pt x="35376" y="143788"/>
                  </a:lnTo>
                  <a:lnTo>
                    <a:pt x="43045" y="131383"/>
                  </a:lnTo>
                  <a:lnTo>
                    <a:pt x="54539" y="122504"/>
                  </a:lnTo>
                  <a:lnTo>
                    <a:pt x="68804" y="118205"/>
                  </a:lnTo>
                  <a:lnTo>
                    <a:pt x="105045" y="118205"/>
                  </a:lnTo>
                  <a:lnTo>
                    <a:pt x="108463" y="113633"/>
                  </a:lnTo>
                  <a:lnTo>
                    <a:pt x="114696" y="108102"/>
                  </a:lnTo>
                  <a:lnTo>
                    <a:pt x="122036" y="103881"/>
                  </a:lnTo>
                  <a:lnTo>
                    <a:pt x="126969" y="101724"/>
                  </a:lnTo>
                  <a:lnTo>
                    <a:pt x="132540" y="100478"/>
                  </a:lnTo>
                  <a:lnTo>
                    <a:pt x="310991" y="100478"/>
                  </a:lnTo>
                  <a:lnTo>
                    <a:pt x="297175" y="91167"/>
                  </a:lnTo>
                  <a:lnTo>
                    <a:pt x="277012" y="87096"/>
                  </a:lnTo>
                  <a:lnTo>
                    <a:pt x="88950" y="87096"/>
                  </a:lnTo>
                  <a:lnTo>
                    <a:pt x="83913" y="85986"/>
                  </a:lnTo>
                  <a:lnTo>
                    <a:pt x="78667" y="85411"/>
                  </a:lnTo>
                  <a:close/>
                </a:path>
                <a:path w="342265" h="273050">
                  <a:moveTo>
                    <a:pt x="310991" y="100478"/>
                  </a:moveTo>
                  <a:lnTo>
                    <a:pt x="209365" y="100478"/>
                  </a:lnTo>
                  <a:lnTo>
                    <a:pt x="214925" y="101724"/>
                  </a:lnTo>
                  <a:lnTo>
                    <a:pt x="219930" y="103913"/>
                  </a:lnTo>
                  <a:lnTo>
                    <a:pt x="244243" y="136550"/>
                  </a:lnTo>
                  <a:lnTo>
                    <a:pt x="244243" y="141168"/>
                  </a:lnTo>
                  <a:lnTo>
                    <a:pt x="224966" y="175732"/>
                  </a:lnTo>
                  <a:lnTo>
                    <a:pt x="206087" y="181764"/>
                  </a:lnTo>
                  <a:lnTo>
                    <a:pt x="219081" y="183433"/>
                  </a:lnTo>
                  <a:lnTo>
                    <a:pt x="231847" y="185596"/>
                  </a:lnTo>
                  <a:lnTo>
                    <a:pt x="244427" y="188245"/>
                  </a:lnTo>
                  <a:lnTo>
                    <a:pt x="256798" y="191376"/>
                  </a:lnTo>
                  <a:lnTo>
                    <a:pt x="265143" y="180761"/>
                  </a:lnTo>
                  <a:lnTo>
                    <a:pt x="271462" y="168651"/>
                  </a:lnTo>
                  <a:lnTo>
                    <a:pt x="275446" y="155334"/>
                  </a:lnTo>
                  <a:lnTo>
                    <a:pt x="276829" y="141168"/>
                  </a:lnTo>
                  <a:lnTo>
                    <a:pt x="276829" y="133158"/>
                  </a:lnTo>
                  <a:lnTo>
                    <a:pt x="275488" y="125399"/>
                  </a:lnTo>
                  <a:lnTo>
                    <a:pt x="273080" y="118205"/>
                  </a:lnTo>
                  <a:lnTo>
                    <a:pt x="328118" y="118205"/>
                  </a:lnTo>
                  <a:lnTo>
                    <a:pt x="320467" y="106865"/>
                  </a:lnTo>
                  <a:lnTo>
                    <a:pt x="310991" y="100478"/>
                  </a:lnTo>
                  <a:close/>
                </a:path>
                <a:path w="342265" h="273050">
                  <a:moveTo>
                    <a:pt x="105045" y="118205"/>
                  </a:moveTo>
                  <a:lnTo>
                    <a:pt x="68804" y="118205"/>
                  </a:lnTo>
                  <a:lnTo>
                    <a:pt x="66458" y="125399"/>
                  </a:lnTo>
                  <a:lnTo>
                    <a:pt x="65118" y="133158"/>
                  </a:lnTo>
                  <a:lnTo>
                    <a:pt x="65118" y="141168"/>
                  </a:lnTo>
                  <a:lnTo>
                    <a:pt x="66502" y="155371"/>
                  </a:lnTo>
                  <a:lnTo>
                    <a:pt x="70428" y="168556"/>
                  </a:lnTo>
                  <a:lnTo>
                    <a:pt x="76661" y="180602"/>
                  </a:lnTo>
                  <a:lnTo>
                    <a:pt x="84918" y="191240"/>
                  </a:lnTo>
                  <a:lnTo>
                    <a:pt x="97228" y="188139"/>
                  </a:lnTo>
                  <a:lnTo>
                    <a:pt x="109702" y="185512"/>
                  </a:lnTo>
                  <a:lnTo>
                    <a:pt x="122338" y="183380"/>
                  </a:lnTo>
                  <a:lnTo>
                    <a:pt x="135137" y="181764"/>
                  </a:lnTo>
                  <a:lnTo>
                    <a:pt x="101472" y="158326"/>
                  </a:lnTo>
                  <a:lnTo>
                    <a:pt x="97682" y="141168"/>
                  </a:lnTo>
                  <a:lnTo>
                    <a:pt x="97682" y="136550"/>
                  </a:lnTo>
                  <a:lnTo>
                    <a:pt x="98478" y="132121"/>
                  </a:lnTo>
                  <a:lnTo>
                    <a:pt x="99902" y="127964"/>
                  </a:lnTo>
                  <a:lnTo>
                    <a:pt x="103466" y="120317"/>
                  </a:lnTo>
                  <a:lnTo>
                    <a:pt x="105045" y="118205"/>
                  </a:lnTo>
                  <a:close/>
                </a:path>
                <a:path w="342265" h="273050">
                  <a:moveTo>
                    <a:pt x="187229" y="179680"/>
                  </a:moveTo>
                  <a:lnTo>
                    <a:pt x="176162" y="179680"/>
                  </a:lnTo>
                  <a:lnTo>
                    <a:pt x="181701" y="179900"/>
                  </a:lnTo>
                  <a:lnTo>
                    <a:pt x="187229" y="180214"/>
                  </a:lnTo>
                  <a:lnTo>
                    <a:pt x="187229" y="179680"/>
                  </a:lnTo>
                  <a:close/>
                </a:path>
                <a:path w="342265" h="273050">
                  <a:moveTo>
                    <a:pt x="202161" y="100478"/>
                  </a:moveTo>
                  <a:lnTo>
                    <a:pt x="139723" y="100478"/>
                  </a:lnTo>
                  <a:lnTo>
                    <a:pt x="141105" y="100541"/>
                  </a:lnTo>
                  <a:lnTo>
                    <a:pt x="142414" y="100708"/>
                  </a:lnTo>
                  <a:lnTo>
                    <a:pt x="146759" y="101075"/>
                  </a:lnTo>
                  <a:lnTo>
                    <a:pt x="150843" y="102206"/>
                  </a:lnTo>
                  <a:lnTo>
                    <a:pt x="154665" y="103881"/>
                  </a:lnTo>
                  <a:lnTo>
                    <a:pt x="154665" y="180193"/>
                  </a:lnTo>
                  <a:lnTo>
                    <a:pt x="159911" y="179900"/>
                  </a:lnTo>
                  <a:lnTo>
                    <a:pt x="165188" y="179680"/>
                  </a:lnTo>
                  <a:lnTo>
                    <a:pt x="187229" y="179680"/>
                  </a:lnTo>
                  <a:lnTo>
                    <a:pt x="187229" y="103881"/>
                  </a:lnTo>
                  <a:lnTo>
                    <a:pt x="191009" y="102206"/>
                  </a:lnTo>
                  <a:lnTo>
                    <a:pt x="195145" y="101075"/>
                  </a:lnTo>
                  <a:lnTo>
                    <a:pt x="199438" y="100708"/>
                  </a:lnTo>
                  <a:lnTo>
                    <a:pt x="200800" y="100541"/>
                  </a:lnTo>
                  <a:lnTo>
                    <a:pt x="202161" y="100478"/>
                  </a:lnTo>
                  <a:close/>
                </a:path>
                <a:path w="342265" h="273050">
                  <a:moveTo>
                    <a:pt x="138383" y="67872"/>
                  </a:moveTo>
                  <a:lnTo>
                    <a:pt x="124466" y="69198"/>
                  </a:lnTo>
                  <a:lnTo>
                    <a:pt x="111420" y="73012"/>
                  </a:lnTo>
                  <a:lnTo>
                    <a:pt x="99498" y="79061"/>
                  </a:lnTo>
                  <a:lnTo>
                    <a:pt x="88950" y="87096"/>
                  </a:lnTo>
                  <a:lnTo>
                    <a:pt x="252966" y="87096"/>
                  </a:lnTo>
                  <a:lnTo>
                    <a:pt x="242407" y="79061"/>
                  </a:lnTo>
                  <a:lnTo>
                    <a:pt x="235437" y="75526"/>
                  </a:lnTo>
                  <a:lnTo>
                    <a:pt x="170926" y="75526"/>
                  </a:lnTo>
                  <a:lnTo>
                    <a:pt x="163362" y="72276"/>
                  </a:lnTo>
                  <a:lnTo>
                    <a:pt x="155377" y="69873"/>
                  </a:lnTo>
                  <a:lnTo>
                    <a:pt x="147031" y="68383"/>
                  </a:lnTo>
                  <a:lnTo>
                    <a:pt x="138383" y="67872"/>
                  </a:lnTo>
                  <a:close/>
                </a:path>
                <a:path w="342265" h="273050">
                  <a:moveTo>
                    <a:pt x="268661" y="85411"/>
                  </a:moveTo>
                  <a:lnTo>
                    <a:pt x="263248" y="85411"/>
                  </a:lnTo>
                  <a:lnTo>
                    <a:pt x="258002" y="85986"/>
                  </a:lnTo>
                  <a:lnTo>
                    <a:pt x="252966" y="87096"/>
                  </a:lnTo>
                  <a:lnTo>
                    <a:pt x="277012" y="87096"/>
                  </a:lnTo>
                  <a:lnTo>
                    <a:pt x="268661" y="85411"/>
                  </a:lnTo>
                  <a:close/>
                </a:path>
                <a:path w="342265" h="273050">
                  <a:moveTo>
                    <a:pt x="203501" y="67872"/>
                  </a:moveTo>
                  <a:lnTo>
                    <a:pt x="194864" y="68383"/>
                  </a:lnTo>
                  <a:lnTo>
                    <a:pt x="186519" y="69873"/>
                  </a:lnTo>
                  <a:lnTo>
                    <a:pt x="178521" y="72276"/>
                  </a:lnTo>
                  <a:lnTo>
                    <a:pt x="170926" y="75526"/>
                  </a:lnTo>
                  <a:lnTo>
                    <a:pt x="235437" y="75526"/>
                  </a:lnTo>
                  <a:lnTo>
                    <a:pt x="230479" y="73012"/>
                  </a:lnTo>
                  <a:lnTo>
                    <a:pt x="217429" y="69198"/>
                  </a:lnTo>
                  <a:lnTo>
                    <a:pt x="203501" y="67872"/>
                  </a:lnTo>
                  <a:close/>
                </a:path>
              </a:pathLst>
            </a:custGeom>
            <a:solidFill>
              <a:srgbClr val="9C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0" name="object 9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198534" y="1048349"/>
            <a:ext cx="1836435" cy="448090"/>
          </a:xfrm>
          <a:prstGeom prst="rect">
            <a:avLst/>
          </a:prstGeom>
        </p:spPr>
      </p:pic>
      <p:sp>
        <p:nvSpPr>
          <p:cNvPr id="91" name="object 91"/>
          <p:cNvSpPr txBox="1"/>
          <p:nvPr/>
        </p:nvSpPr>
        <p:spPr>
          <a:xfrm>
            <a:off x="1264237" y="5528697"/>
            <a:ext cx="857250" cy="4025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9215">
              <a:lnSpc>
                <a:spcPct val="107600"/>
              </a:lnSpc>
              <a:spcBef>
                <a:spcPts val="95"/>
              </a:spcBef>
            </a:pPr>
            <a:r>
              <a:rPr sz="1150" spc="120" dirty="0">
                <a:latin typeface="Lucida Sans"/>
                <a:cs typeface="Lucida Sans"/>
              </a:rPr>
              <a:t>ÁREA </a:t>
            </a:r>
            <a:r>
              <a:rPr sz="1150" spc="95" dirty="0">
                <a:latin typeface="Lucida Sans"/>
                <a:cs typeface="Lucida Sans"/>
              </a:rPr>
              <a:t>DE </a:t>
            </a:r>
            <a:r>
              <a:rPr sz="1150" spc="-350" dirty="0">
                <a:latin typeface="Lucida Sans"/>
                <a:cs typeface="Lucida Sans"/>
              </a:rPr>
              <a:t> </a:t>
            </a:r>
            <a:r>
              <a:rPr sz="1150" spc="80" dirty="0">
                <a:latin typeface="Lucida Sans"/>
                <a:cs typeface="Lucida Sans"/>
              </a:rPr>
              <a:t>BRANDING</a:t>
            </a:r>
            <a:endParaRPr sz="1150">
              <a:latin typeface="Lucida Sans"/>
              <a:cs typeface="Lucida Sans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220859" y="5528697"/>
            <a:ext cx="1527810" cy="59118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120" dirty="0">
                <a:latin typeface="Lucida Sans"/>
                <a:cs typeface="Lucida Sans"/>
              </a:rPr>
              <a:t>ÁREA</a:t>
            </a:r>
            <a:endParaRPr sz="1150">
              <a:latin typeface="Lucida Sans"/>
              <a:cs typeface="Lucida Sans"/>
            </a:endParaRPr>
          </a:p>
          <a:p>
            <a:pPr marL="12700" marR="5080" algn="ctr">
              <a:lnSpc>
                <a:spcPct val="107600"/>
              </a:lnSpc>
            </a:pPr>
            <a:r>
              <a:rPr sz="1150" spc="95" dirty="0">
                <a:latin typeface="Lucida Sans"/>
                <a:cs typeface="Lucida Sans"/>
              </a:rPr>
              <a:t>DE</a:t>
            </a:r>
            <a:r>
              <a:rPr sz="1150" spc="-90" dirty="0">
                <a:latin typeface="Lucida Sans"/>
                <a:cs typeface="Lucida Sans"/>
              </a:rPr>
              <a:t> </a:t>
            </a:r>
            <a:r>
              <a:rPr sz="1150" spc="55" dirty="0">
                <a:latin typeface="Lucida Sans"/>
                <a:cs typeface="Lucida Sans"/>
              </a:rPr>
              <a:t>COMUNICACIÓN </a:t>
            </a:r>
            <a:r>
              <a:rPr sz="1150" spc="-355" dirty="0">
                <a:latin typeface="Lucida Sans"/>
                <a:cs typeface="Lucida Sans"/>
              </a:rPr>
              <a:t> </a:t>
            </a:r>
            <a:r>
              <a:rPr sz="1150" spc="95" dirty="0">
                <a:latin typeface="Lucida Sans"/>
                <a:cs typeface="Lucida Sans"/>
              </a:rPr>
              <a:t>DE</a:t>
            </a:r>
            <a:r>
              <a:rPr sz="1150" spc="-30" dirty="0">
                <a:latin typeface="Lucida Sans"/>
                <a:cs typeface="Lucida Sans"/>
              </a:rPr>
              <a:t> </a:t>
            </a:r>
            <a:r>
              <a:rPr sz="1150" spc="65" dirty="0">
                <a:latin typeface="Lucida Sans"/>
                <a:cs typeface="Lucida Sans"/>
              </a:rPr>
              <a:t>MARKETING</a:t>
            </a:r>
            <a:endParaRPr sz="1150">
              <a:latin typeface="Lucida Sans"/>
              <a:cs typeface="Lucida Sans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9316678" y="5528687"/>
            <a:ext cx="1502410" cy="59118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120" dirty="0">
                <a:latin typeface="Lucida Sans"/>
                <a:cs typeface="Lucida Sans"/>
              </a:rPr>
              <a:t>ÁREA</a:t>
            </a:r>
            <a:endParaRPr sz="1150">
              <a:latin typeface="Lucida Sans"/>
              <a:cs typeface="Lucida Sans"/>
            </a:endParaRPr>
          </a:p>
          <a:p>
            <a:pPr marL="12700" marR="5080" algn="ctr">
              <a:lnSpc>
                <a:spcPct val="107600"/>
              </a:lnSpc>
            </a:pPr>
            <a:r>
              <a:rPr sz="1150" spc="95" dirty="0">
                <a:latin typeface="Lucida Sans"/>
                <a:cs typeface="Lucida Sans"/>
              </a:rPr>
              <a:t>DE</a:t>
            </a:r>
            <a:r>
              <a:rPr sz="1150" spc="-85" dirty="0">
                <a:latin typeface="Lucida Sans"/>
                <a:cs typeface="Lucida Sans"/>
              </a:rPr>
              <a:t> </a:t>
            </a:r>
            <a:r>
              <a:rPr sz="1150" spc="65" dirty="0">
                <a:latin typeface="Lucida Sans"/>
                <a:cs typeface="Lucida Sans"/>
              </a:rPr>
              <a:t>INVESTIGACIÓN </a:t>
            </a:r>
            <a:r>
              <a:rPr sz="1150" spc="-355" dirty="0">
                <a:latin typeface="Lucida Sans"/>
                <a:cs typeface="Lucida Sans"/>
              </a:rPr>
              <a:t> </a:t>
            </a:r>
            <a:r>
              <a:rPr sz="1150" spc="110" dirty="0">
                <a:latin typeface="Lucida Sans"/>
                <a:cs typeface="Lucida Sans"/>
              </a:rPr>
              <a:t>Y</a:t>
            </a:r>
            <a:r>
              <a:rPr sz="1150" spc="-35" dirty="0">
                <a:latin typeface="Lucida Sans"/>
                <a:cs typeface="Lucida Sans"/>
              </a:rPr>
              <a:t> </a:t>
            </a:r>
            <a:r>
              <a:rPr sz="1150" spc="60" dirty="0">
                <a:latin typeface="Lucida Sans"/>
                <a:cs typeface="Lucida Sans"/>
              </a:rPr>
              <a:t>CONECTIVIDAD</a:t>
            </a:r>
            <a:endParaRPr sz="1150">
              <a:latin typeface="Lucida Sans"/>
              <a:cs typeface="Lucida Sans"/>
            </a:endParaRPr>
          </a:p>
        </p:txBody>
      </p:sp>
      <p:grpSp>
        <p:nvGrpSpPr>
          <p:cNvPr id="94" name="object 94"/>
          <p:cNvGrpSpPr/>
          <p:nvPr/>
        </p:nvGrpSpPr>
        <p:grpSpPr>
          <a:xfrm>
            <a:off x="12770516" y="5498866"/>
            <a:ext cx="2419985" cy="694055"/>
            <a:chOff x="12770516" y="5498866"/>
            <a:chExt cx="2419985" cy="694055"/>
          </a:xfrm>
        </p:grpSpPr>
        <p:sp>
          <p:nvSpPr>
            <p:cNvPr id="95" name="object 95"/>
            <p:cNvSpPr/>
            <p:nvPr/>
          </p:nvSpPr>
          <p:spPr>
            <a:xfrm>
              <a:off x="12776231" y="5504581"/>
              <a:ext cx="2408555" cy="682625"/>
            </a:xfrm>
            <a:custGeom>
              <a:avLst/>
              <a:gdLst/>
              <a:ahLst/>
              <a:cxnLst/>
              <a:rect l="l" t="t" r="r" b="b"/>
              <a:pathLst>
                <a:path w="2408555" h="682625">
                  <a:moveTo>
                    <a:pt x="2340975" y="0"/>
                  </a:moveTo>
                  <a:lnTo>
                    <a:pt x="67327" y="0"/>
                  </a:lnTo>
                  <a:lnTo>
                    <a:pt x="41121" y="5443"/>
                  </a:lnTo>
                  <a:lnTo>
                    <a:pt x="19720" y="20289"/>
                  </a:lnTo>
                  <a:lnTo>
                    <a:pt x="5291" y="42309"/>
                  </a:lnTo>
                  <a:lnTo>
                    <a:pt x="0" y="69275"/>
                  </a:lnTo>
                  <a:lnTo>
                    <a:pt x="0" y="682492"/>
                  </a:lnTo>
                  <a:lnTo>
                    <a:pt x="2408303" y="682492"/>
                  </a:lnTo>
                  <a:lnTo>
                    <a:pt x="2408303" y="69275"/>
                  </a:lnTo>
                  <a:lnTo>
                    <a:pt x="2403012" y="42309"/>
                  </a:lnTo>
                  <a:lnTo>
                    <a:pt x="2388583" y="20289"/>
                  </a:lnTo>
                  <a:lnTo>
                    <a:pt x="2367182" y="5443"/>
                  </a:lnTo>
                  <a:lnTo>
                    <a:pt x="2340975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12776231" y="5504581"/>
              <a:ext cx="2408555" cy="682625"/>
            </a:xfrm>
            <a:custGeom>
              <a:avLst/>
              <a:gdLst/>
              <a:ahLst/>
              <a:cxnLst/>
              <a:rect l="l" t="t" r="r" b="b"/>
              <a:pathLst>
                <a:path w="2408555" h="682625">
                  <a:moveTo>
                    <a:pt x="67327" y="0"/>
                  </a:moveTo>
                  <a:lnTo>
                    <a:pt x="2340975" y="0"/>
                  </a:lnTo>
                  <a:lnTo>
                    <a:pt x="2367182" y="5443"/>
                  </a:lnTo>
                  <a:lnTo>
                    <a:pt x="2388583" y="20289"/>
                  </a:lnTo>
                  <a:lnTo>
                    <a:pt x="2403012" y="42309"/>
                  </a:lnTo>
                  <a:lnTo>
                    <a:pt x="2408303" y="69275"/>
                  </a:lnTo>
                  <a:lnTo>
                    <a:pt x="2408303" y="682492"/>
                  </a:lnTo>
                  <a:lnTo>
                    <a:pt x="0" y="682492"/>
                  </a:lnTo>
                  <a:lnTo>
                    <a:pt x="0" y="69275"/>
                  </a:lnTo>
                  <a:lnTo>
                    <a:pt x="5291" y="42309"/>
                  </a:lnTo>
                  <a:lnTo>
                    <a:pt x="19720" y="20289"/>
                  </a:lnTo>
                  <a:lnTo>
                    <a:pt x="41121" y="5443"/>
                  </a:lnTo>
                  <a:lnTo>
                    <a:pt x="67327" y="0"/>
                  </a:lnTo>
                  <a:close/>
                </a:path>
              </a:pathLst>
            </a:custGeom>
            <a:ln w="113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7" name="object 97"/>
          <p:cNvSpPr txBox="1"/>
          <p:nvPr/>
        </p:nvSpPr>
        <p:spPr>
          <a:xfrm>
            <a:off x="13188069" y="5528676"/>
            <a:ext cx="1564640" cy="591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7170" marR="209550" algn="ctr">
              <a:lnSpc>
                <a:spcPct val="107600"/>
              </a:lnSpc>
              <a:spcBef>
                <a:spcPts val="95"/>
              </a:spcBef>
            </a:pPr>
            <a:r>
              <a:rPr sz="1150" spc="75" dirty="0">
                <a:latin typeface="Lucida Sans"/>
                <a:cs typeface="Lucida Sans"/>
              </a:rPr>
              <a:t>ÁREA </a:t>
            </a:r>
            <a:r>
              <a:rPr sz="1150" spc="45" dirty="0">
                <a:latin typeface="Lucida Sans"/>
                <a:cs typeface="Lucida Sans"/>
              </a:rPr>
              <a:t>DE </a:t>
            </a:r>
            <a:r>
              <a:rPr sz="1150" spc="50" dirty="0">
                <a:latin typeface="Lucida Sans"/>
                <a:cs typeface="Lucida Sans"/>
              </a:rPr>
              <a:t> </a:t>
            </a:r>
            <a:r>
              <a:rPr sz="1150" spc="25" dirty="0">
                <a:latin typeface="Lucida Sans"/>
                <a:cs typeface="Lucida Sans"/>
              </a:rPr>
              <a:t>INFORMÁTICAY</a:t>
            </a:r>
            <a:endParaRPr sz="1150">
              <a:latin typeface="Lucida Sans"/>
              <a:cs typeface="Lucida Sans"/>
            </a:endParaRPr>
          </a:p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50" spc="20" dirty="0">
                <a:latin typeface="Lucida Sans"/>
                <a:cs typeface="Lucida Sans"/>
              </a:rPr>
              <a:t>DES.</a:t>
            </a:r>
            <a:r>
              <a:rPr sz="1150" spc="-40" dirty="0">
                <a:latin typeface="Lucida Sans"/>
                <a:cs typeface="Lucida Sans"/>
              </a:rPr>
              <a:t> </a:t>
            </a:r>
            <a:r>
              <a:rPr sz="1150" spc="30" dirty="0">
                <a:latin typeface="Lucida Sans"/>
                <a:cs typeface="Lucida Sans"/>
              </a:rPr>
              <a:t>TECNOLÓGICOS</a:t>
            </a:r>
            <a:endParaRPr sz="1150">
              <a:latin typeface="Lucida Sans"/>
              <a:cs typeface="Lucida Sans"/>
            </a:endParaRPr>
          </a:p>
        </p:txBody>
      </p:sp>
      <p:grpSp>
        <p:nvGrpSpPr>
          <p:cNvPr id="98" name="object 98"/>
          <p:cNvGrpSpPr/>
          <p:nvPr/>
        </p:nvGrpSpPr>
        <p:grpSpPr>
          <a:xfrm>
            <a:off x="5938122" y="2825386"/>
            <a:ext cx="2899410" cy="665480"/>
            <a:chOff x="5938122" y="2825386"/>
            <a:chExt cx="2899410" cy="665480"/>
          </a:xfrm>
        </p:grpSpPr>
        <p:sp>
          <p:nvSpPr>
            <p:cNvPr id="99" name="object 99"/>
            <p:cNvSpPr/>
            <p:nvPr/>
          </p:nvSpPr>
          <p:spPr>
            <a:xfrm>
              <a:off x="5944155" y="2831418"/>
              <a:ext cx="2887345" cy="653415"/>
            </a:xfrm>
            <a:custGeom>
              <a:avLst/>
              <a:gdLst/>
              <a:ahLst/>
              <a:cxnLst/>
              <a:rect l="l" t="t" r="r" b="b"/>
              <a:pathLst>
                <a:path w="2887345" h="653414">
                  <a:moveTo>
                    <a:pt x="2800417" y="0"/>
                  </a:moveTo>
                  <a:lnTo>
                    <a:pt x="59359" y="0"/>
                  </a:lnTo>
                  <a:lnTo>
                    <a:pt x="36253" y="4734"/>
                  </a:lnTo>
                  <a:lnTo>
                    <a:pt x="17385" y="17644"/>
                  </a:lnTo>
                  <a:lnTo>
                    <a:pt x="4664" y="36792"/>
                  </a:lnTo>
                  <a:lnTo>
                    <a:pt x="0" y="60239"/>
                  </a:lnTo>
                  <a:lnTo>
                    <a:pt x="0" y="564851"/>
                  </a:lnTo>
                  <a:lnTo>
                    <a:pt x="6824" y="599159"/>
                  </a:lnTo>
                  <a:lnTo>
                    <a:pt x="25435" y="627173"/>
                  </a:lnTo>
                  <a:lnTo>
                    <a:pt x="53039" y="646060"/>
                  </a:lnTo>
                  <a:lnTo>
                    <a:pt x="86845" y="652985"/>
                  </a:lnTo>
                  <a:lnTo>
                    <a:pt x="2800417" y="652985"/>
                  </a:lnTo>
                  <a:lnTo>
                    <a:pt x="2834223" y="646060"/>
                  </a:lnTo>
                  <a:lnTo>
                    <a:pt x="2861827" y="627173"/>
                  </a:lnTo>
                  <a:lnTo>
                    <a:pt x="2880438" y="599159"/>
                  </a:lnTo>
                  <a:lnTo>
                    <a:pt x="2887262" y="564851"/>
                  </a:lnTo>
                  <a:lnTo>
                    <a:pt x="2887262" y="88133"/>
                  </a:lnTo>
                  <a:lnTo>
                    <a:pt x="2880438" y="53830"/>
                  </a:lnTo>
                  <a:lnTo>
                    <a:pt x="2861827" y="25815"/>
                  </a:lnTo>
                  <a:lnTo>
                    <a:pt x="2834223" y="6926"/>
                  </a:lnTo>
                  <a:lnTo>
                    <a:pt x="2800417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944155" y="2831418"/>
              <a:ext cx="2887345" cy="653415"/>
            </a:xfrm>
            <a:custGeom>
              <a:avLst/>
              <a:gdLst/>
              <a:ahLst/>
              <a:cxnLst/>
              <a:rect l="l" t="t" r="r" b="b"/>
              <a:pathLst>
                <a:path w="2887345" h="653414">
                  <a:moveTo>
                    <a:pt x="59359" y="0"/>
                  </a:moveTo>
                  <a:lnTo>
                    <a:pt x="2800417" y="0"/>
                  </a:lnTo>
                  <a:lnTo>
                    <a:pt x="2834223" y="6926"/>
                  </a:lnTo>
                  <a:lnTo>
                    <a:pt x="2861827" y="25815"/>
                  </a:lnTo>
                  <a:lnTo>
                    <a:pt x="2880438" y="53830"/>
                  </a:lnTo>
                  <a:lnTo>
                    <a:pt x="2887262" y="88133"/>
                  </a:lnTo>
                  <a:lnTo>
                    <a:pt x="2887262" y="564851"/>
                  </a:lnTo>
                  <a:lnTo>
                    <a:pt x="2880438" y="599159"/>
                  </a:lnTo>
                  <a:lnTo>
                    <a:pt x="2861827" y="627173"/>
                  </a:lnTo>
                  <a:lnTo>
                    <a:pt x="2834223" y="646060"/>
                  </a:lnTo>
                  <a:lnTo>
                    <a:pt x="2800417" y="652985"/>
                  </a:lnTo>
                  <a:lnTo>
                    <a:pt x="86845" y="652985"/>
                  </a:lnTo>
                  <a:lnTo>
                    <a:pt x="53039" y="646060"/>
                  </a:lnTo>
                  <a:lnTo>
                    <a:pt x="25435" y="627173"/>
                  </a:lnTo>
                  <a:lnTo>
                    <a:pt x="6824" y="599159"/>
                  </a:lnTo>
                  <a:lnTo>
                    <a:pt x="0" y="564851"/>
                  </a:lnTo>
                  <a:lnTo>
                    <a:pt x="0" y="60239"/>
                  </a:lnTo>
                  <a:lnTo>
                    <a:pt x="4664" y="36792"/>
                  </a:lnTo>
                  <a:lnTo>
                    <a:pt x="17385" y="17644"/>
                  </a:lnTo>
                  <a:lnTo>
                    <a:pt x="36253" y="4734"/>
                  </a:lnTo>
                  <a:lnTo>
                    <a:pt x="59359" y="0"/>
                  </a:lnTo>
                  <a:close/>
                </a:path>
              </a:pathLst>
            </a:custGeom>
            <a:ln w="1187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1" name="object 101"/>
          <p:cNvSpPr txBox="1"/>
          <p:nvPr/>
        </p:nvSpPr>
        <p:spPr>
          <a:xfrm>
            <a:off x="6060604" y="2843161"/>
            <a:ext cx="2633980" cy="59118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75" dirty="0">
                <a:latin typeface="Lucida Sans"/>
                <a:cs typeface="Lucida Sans"/>
              </a:rPr>
              <a:t>Juan</a:t>
            </a:r>
            <a:r>
              <a:rPr sz="1150" spc="-60" dirty="0">
                <a:latin typeface="Lucida Sans"/>
                <a:cs typeface="Lucida Sans"/>
              </a:rPr>
              <a:t> </a:t>
            </a:r>
            <a:r>
              <a:rPr sz="1150" spc="30" dirty="0">
                <a:latin typeface="Lucida Sans"/>
                <a:cs typeface="Lucida Sans"/>
              </a:rPr>
              <a:t>Armas</a:t>
            </a:r>
            <a:endParaRPr sz="1150">
              <a:latin typeface="Lucida Sans"/>
              <a:cs typeface="Lucida Sans"/>
            </a:endParaRPr>
          </a:p>
          <a:p>
            <a:pPr marL="12700" marR="5080" algn="ctr">
              <a:lnSpc>
                <a:spcPct val="107600"/>
              </a:lnSpc>
            </a:pPr>
            <a:r>
              <a:rPr sz="1150" spc="-5" dirty="0">
                <a:latin typeface="Lucida Sans"/>
                <a:cs typeface="Lucida Sans"/>
              </a:rPr>
              <a:t>Dtor. </a:t>
            </a:r>
            <a:r>
              <a:rPr sz="1150" spc="35" dirty="0">
                <a:latin typeface="Lucida Sans"/>
                <a:cs typeface="Lucida Sans"/>
              </a:rPr>
              <a:t>de </a:t>
            </a:r>
            <a:r>
              <a:rPr sz="1150" spc="40" dirty="0">
                <a:latin typeface="Lucida Sans"/>
                <a:cs typeface="Lucida Sans"/>
              </a:rPr>
              <a:t>Proyectos </a:t>
            </a:r>
            <a:r>
              <a:rPr sz="1150" spc="35" dirty="0">
                <a:latin typeface="Lucida Sans"/>
                <a:cs typeface="Lucida Sans"/>
              </a:rPr>
              <a:t>de </a:t>
            </a:r>
            <a:r>
              <a:rPr sz="1150" spc="15" dirty="0">
                <a:latin typeface="Lucida Sans"/>
                <a:cs typeface="Lucida Sans"/>
              </a:rPr>
              <a:t>Relaciones </a:t>
            </a:r>
            <a:r>
              <a:rPr sz="1150" spc="20" dirty="0">
                <a:latin typeface="Lucida Sans"/>
                <a:cs typeface="Lucida Sans"/>
              </a:rPr>
              <a:t> </a:t>
            </a:r>
            <a:r>
              <a:rPr sz="1150" dirty="0">
                <a:latin typeface="Lucida Sans"/>
                <a:cs typeface="Lucida Sans"/>
              </a:rPr>
              <a:t>Institucionales</a:t>
            </a:r>
            <a:r>
              <a:rPr sz="1150" spc="-20" dirty="0">
                <a:latin typeface="Lucida Sans"/>
                <a:cs typeface="Lucida Sans"/>
              </a:rPr>
              <a:t> </a:t>
            </a:r>
            <a:r>
              <a:rPr sz="1150" spc="75" dirty="0">
                <a:latin typeface="Lucida Sans"/>
                <a:cs typeface="Lucida Sans"/>
              </a:rPr>
              <a:t>y</a:t>
            </a:r>
            <a:r>
              <a:rPr sz="1150" spc="-15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Servicios</a:t>
            </a:r>
            <a:r>
              <a:rPr sz="1150" spc="-15" dirty="0">
                <a:latin typeface="Lucida Sans"/>
                <a:cs typeface="Lucida Sans"/>
              </a:rPr>
              <a:t> </a:t>
            </a:r>
            <a:r>
              <a:rPr sz="1150" spc="10" dirty="0">
                <a:latin typeface="Lucida Sans"/>
                <a:cs typeface="Lucida Sans"/>
              </a:rPr>
              <a:t>Generales</a:t>
            </a:r>
            <a:endParaRPr sz="1150">
              <a:latin typeface="Lucida Sans"/>
              <a:cs typeface="Lucida Sans"/>
            </a:endParaRPr>
          </a:p>
        </p:txBody>
      </p:sp>
      <p:grpSp>
        <p:nvGrpSpPr>
          <p:cNvPr id="102" name="object 102"/>
          <p:cNvGrpSpPr/>
          <p:nvPr/>
        </p:nvGrpSpPr>
        <p:grpSpPr>
          <a:xfrm>
            <a:off x="7384928" y="2681128"/>
            <a:ext cx="12014835" cy="5111750"/>
            <a:chOff x="7384928" y="2681128"/>
            <a:chExt cx="12014835" cy="5111750"/>
          </a:xfrm>
        </p:grpSpPr>
        <p:sp>
          <p:nvSpPr>
            <p:cNvPr id="103" name="object 103"/>
            <p:cNvSpPr/>
            <p:nvPr/>
          </p:nvSpPr>
          <p:spPr>
            <a:xfrm>
              <a:off x="7387785" y="2683985"/>
              <a:ext cx="0" cy="160020"/>
            </a:xfrm>
            <a:custGeom>
              <a:avLst/>
              <a:gdLst/>
              <a:ahLst/>
              <a:cxnLst/>
              <a:rect l="l" t="t" r="r" b="b"/>
              <a:pathLst>
                <a:path h="160019">
                  <a:moveTo>
                    <a:pt x="0" y="159796"/>
                  </a:moveTo>
                  <a:lnTo>
                    <a:pt x="0" y="0"/>
                  </a:lnTo>
                </a:path>
              </a:pathLst>
            </a:custGeom>
            <a:ln w="52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6883436" y="6386625"/>
              <a:ext cx="2503805" cy="653415"/>
            </a:xfrm>
            <a:custGeom>
              <a:avLst/>
              <a:gdLst/>
              <a:ahLst/>
              <a:cxnLst/>
              <a:rect l="l" t="t" r="r" b="b"/>
              <a:pathLst>
                <a:path w="2503805" h="653415">
                  <a:moveTo>
                    <a:pt x="2442794" y="0"/>
                  </a:moveTo>
                  <a:lnTo>
                    <a:pt x="60930" y="0"/>
                  </a:lnTo>
                  <a:lnTo>
                    <a:pt x="37212" y="4888"/>
                  </a:lnTo>
                  <a:lnTo>
                    <a:pt x="17845" y="18221"/>
                  </a:lnTo>
                  <a:lnTo>
                    <a:pt x="4787" y="37998"/>
                  </a:lnTo>
                  <a:lnTo>
                    <a:pt x="0" y="62218"/>
                  </a:lnTo>
                  <a:lnTo>
                    <a:pt x="0" y="590767"/>
                  </a:lnTo>
                  <a:lnTo>
                    <a:pt x="4787" y="614986"/>
                  </a:lnTo>
                  <a:lnTo>
                    <a:pt x="17845" y="634763"/>
                  </a:lnTo>
                  <a:lnTo>
                    <a:pt x="37212" y="648096"/>
                  </a:lnTo>
                  <a:lnTo>
                    <a:pt x="60930" y="652985"/>
                  </a:lnTo>
                  <a:lnTo>
                    <a:pt x="2442794" y="652985"/>
                  </a:lnTo>
                  <a:lnTo>
                    <a:pt x="2466512" y="648096"/>
                  </a:lnTo>
                  <a:lnTo>
                    <a:pt x="2485879" y="634763"/>
                  </a:lnTo>
                  <a:lnTo>
                    <a:pt x="2498937" y="614986"/>
                  </a:lnTo>
                  <a:lnTo>
                    <a:pt x="2503724" y="590767"/>
                  </a:lnTo>
                  <a:lnTo>
                    <a:pt x="2503724" y="62218"/>
                  </a:lnTo>
                  <a:lnTo>
                    <a:pt x="2498937" y="37998"/>
                  </a:lnTo>
                  <a:lnTo>
                    <a:pt x="2485879" y="18221"/>
                  </a:lnTo>
                  <a:lnTo>
                    <a:pt x="2466512" y="4888"/>
                  </a:lnTo>
                  <a:lnTo>
                    <a:pt x="2442794" y="0"/>
                  </a:lnTo>
                  <a:close/>
                </a:path>
              </a:pathLst>
            </a:custGeom>
            <a:solidFill>
              <a:srgbClr val="FEDD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16883436" y="6386625"/>
              <a:ext cx="2503805" cy="653415"/>
            </a:xfrm>
            <a:custGeom>
              <a:avLst/>
              <a:gdLst/>
              <a:ahLst/>
              <a:cxnLst/>
              <a:rect l="l" t="t" r="r" b="b"/>
              <a:pathLst>
                <a:path w="2503805" h="653415">
                  <a:moveTo>
                    <a:pt x="60930" y="0"/>
                  </a:moveTo>
                  <a:lnTo>
                    <a:pt x="2442794" y="0"/>
                  </a:lnTo>
                  <a:lnTo>
                    <a:pt x="2466512" y="4888"/>
                  </a:lnTo>
                  <a:lnTo>
                    <a:pt x="2485879" y="18221"/>
                  </a:lnTo>
                  <a:lnTo>
                    <a:pt x="2498937" y="37998"/>
                  </a:lnTo>
                  <a:lnTo>
                    <a:pt x="2503724" y="62218"/>
                  </a:lnTo>
                  <a:lnTo>
                    <a:pt x="2503724" y="590767"/>
                  </a:lnTo>
                  <a:lnTo>
                    <a:pt x="2498937" y="614986"/>
                  </a:lnTo>
                  <a:lnTo>
                    <a:pt x="2485879" y="634763"/>
                  </a:lnTo>
                  <a:lnTo>
                    <a:pt x="2466512" y="648096"/>
                  </a:lnTo>
                  <a:lnTo>
                    <a:pt x="2442794" y="652985"/>
                  </a:lnTo>
                  <a:lnTo>
                    <a:pt x="60930" y="652985"/>
                  </a:lnTo>
                  <a:lnTo>
                    <a:pt x="37212" y="648096"/>
                  </a:lnTo>
                  <a:lnTo>
                    <a:pt x="17845" y="634763"/>
                  </a:lnTo>
                  <a:lnTo>
                    <a:pt x="4787" y="614986"/>
                  </a:lnTo>
                  <a:lnTo>
                    <a:pt x="0" y="590767"/>
                  </a:lnTo>
                  <a:lnTo>
                    <a:pt x="0" y="62218"/>
                  </a:lnTo>
                  <a:lnTo>
                    <a:pt x="4787" y="37998"/>
                  </a:lnTo>
                  <a:lnTo>
                    <a:pt x="17845" y="18221"/>
                  </a:lnTo>
                  <a:lnTo>
                    <a:pt x="37212" y="4888"/>
                  </a:lnTo>
                  <a:lnTo>
                    <a:pt x="60930" y="0"/>
                  </a:lnTo>
                  <a:close/>
                </a:path>
              </a:pathLst>
            </a:custGeom>
            <a:ln w="54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6873849" y="7315109"/>
              <a:ext cx="2523490" cy="474980"/>
            </a:xfrm>
            <a:custGeom>
              <a:avLst/>
              <a:gdLst/>
              <a:ahLst/>
              <a:cxnLst/>
              <a:rect l="l" t="t" r="r" b="b"/>
              <a:pathLst>
                <a:path w="2523490" h="474979">
                  <a:moveTo>
                    <a:pt x="2461977" y="0"/>
                  </a:moveTo>
                  <a:lnTo>
                    <a:pt x="60930" y="0"/>
                  </a:lnTo>
                  <a:lnTo>
                    <a:pt x="37212" y="4978"/>
                  </a:lnTo>
                  <a:lnTo>
                    <a:pt x="17845" y="18555"/>
                  </a:lnTo>
                  <a:lnTo>
                    <a:pt x="4787" y="38692"/>
                  </a:lnTo>
                  <a:lnTo>
                    <a:pt x="0" y="63348"/>
                  </a:lnTo>
                  <a:lnTo>
                    <a:pt x="0" y="411547"/>
                  </a:lnTo>
                  <a:lnTo>
                    <a:pt x="4787" y="436208"/>
                  </a:lnTo>
                  <a:lnTo>
                    <a:pt x="17845" y="456344"/>
                  </a:lnTo>
                  <a:lnTo>
                    <a:pt x="37212" y="469919"/>
                  </a:lnTo>
                  <a:lnTo>
                    <a:pt x="60930" y="474896"/>
                  </a:lnTo>
                  <a:lnTo>
                    <a:pt x="2461977" y="474896"/>
                  </a:lnTo>
                  <a:lnTo>
                    <a:pt x="2485695" y="469919"/>
                  </a:lnTo>
                  <a:lnTo>
                    <a:pt x="2505062" y="456344"/>
                  </a:lnTo>
                  <a:lnTo>
                    <a:pt x="2518119" y="436208"/>
                  </a:lnTo>
                  <a:lnTo>
                    <a:pt x="2522907" y="411547"/>
                  </a:lnTo>
                  <a:lnTo>
                    <a:pt x="2522907" y="63348"/>
                  </a:lnTo>
                  <a:lnTo>
                    <a:pt x="2518119" y="38692"/>
                  </a:lnTo>
                  <a:lnTo>
                    <a:pt x="2505062" y="18555"/>
                  </a:lnTo>
                  <a:lnTo>
                    <a:pt x="2485695" y="4978"/>
                  </a:lnTo>
                  <a:lnTo>
                    <a:pt x="2461977" y="0"/>
                  </a:lnTo>
                  <a:close/>
                </a:path>
              </a:pathLst>
            </a:custGeom>
            <a:solidFill>
              <a:srgbClr val="FEDD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16873849" y="7315109"/>
              <a:ext cx="2523490" cy="474980"/>
            </a:xfrm>
            <a:custGeom>
              <a:avLst/>
              <a:gdLst/>
              <a:ahLst/>
              <a:cxnLst/>
              <a:rect l="l" t="t" r="r" b="b"/>
              <a:pathLst>
                <a:path w="2523490" h="474979">
                  <a:moveTo>
                    <a:pt x="60930" y="0"/>
                  </a:moveTo>
                  <a:lnTo>
                    <a:pt x="2461977" y="0"/>
                  </a:lnTo>
                  <a:lnTo>
                    <a:pt x="2485695" y="4978"/>
                  </a:lnTo>
                  <a:lnTo>
                    <a:pt x="2505062" y="18555"/>
                  </a:lnTo>
                  <a:lnTo>
                    <a:pt x="2518119" y="38692"/>
                  </a:lnTo>
                  <a:lnTo>
                    <a:pt x="2522907" y="63348"/>
                  </a:lnTo>
                  <a:lnTo>
                    <a:pt x="2522907" y="411547"/>
                  </a:lnTo>
                  <a:lnTo>
                    <a:pt x="2518119" y="436208"/>
                  </a:lnTo>
                  <a:lnTo>
                    <a:pt x="2505062" y="456344"/>
                  </a:lnTo>
                  <a:lnTo>
                    <a:pt x="2485695" y="469919"/>
                  </a:lnTo>
                  <a:lnTo>
                    <a:pt x="2461977" y="474896"/>
                  </a:lnTo>
                  <a:lnTo>
                    <a:pt x="60930" y="474896"/>
                  </a:lnTo>
                  <a:lnTo>
                    <a:pt x="37212" y="469919"/>
                  </a:lnTo>
                  <a:lnTo>
                    <a:pt x="17845" y="456344"/>
                  </a:lnTo>
                  <a:lnTo>
                    <a:pt x="4787" y="436208"/>
                  </a:lnTo>
                  <a:lnTo>
                    <a:pt x="0" y="411547"/>
                  </a:lnTo>
                  <a:lnTo>
                    <a:pt x="0" y="63348"/>
                  </a:lnTo>
                  <a:lnTo>
                    <a:pt x="4787" y="38692"/>
                  </a:lnTo>
                  <a:lnTo>
                    <a:pt x="17845" y="18555"/>
                  </a:lnTo>
                  <a:lnTo>
                    <a:pt x="37212" y="4978"/>
                  </a:lnTo>
                  <a:lnTo>
                    <a:pt x="60930" y="0"/>
                  </a:lnTo>
                  <a:close/>
                </a:path>
              </a:pathLst>
            </a:custGeom>
            <a:ln w="54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8" name="object 108"/>
          <p:cNvSpPr txBox="1"/>
          <p:nvPr/>
        </p:nvSpPr>
        <p:spPr>
          <a:xfrm>
            <a:off x="17317659" y="6410777"/>
            <a:ext cx="1635760" cy="59118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45" dirty="0">
                <a:latin typeface="Lucida Sans"/>
                <a:cs typeface="Lucida Sans"/>
              </a:rPr>
              <a:t>Ana</a:t>
            </a:r>
            <a:r>
              <a:rPr sz="1150" spc="-60" dirty="0">
                <a:latin typeface="Lucida Sans"/>
                <a:cs typeface="Lucida Sans"/>
              </a:rPr>
              <a:t> </a:t>
            </a:r>
            <a:r>
              <a:rPr sz="1150" spc="25" dirty="0">
                <a:latin typeface="Lucida Sans"/>
                <a:cs typeface="Lucida Sans"/>
              </a:rPr>
              <a:t>Rodríguez</a:t>
            </a:r>
            <a:endParaRPr sz="1150">
              <a:latin typeface="Lucida Sans"/>
              <a:cs typeface="Lucida Sans"/>
            </a:endParaRPr>
          </a:p>
          <a:p>
            <a:pPr marL="12700" marR="5080" algn="ctr">
              <a:lnSpc>
                <a:spcPct val="107600"/>
              </a:lnSpc>
            </a:pPr>
            <a:r>
              <a:rPr sz="1150" spc="80" dirty="0">
                <a:latin typeface="Lucida Sans"/>
                <a:cs typeface="Lucida Sans"/>
              </a:rPr>
              <a:t>Jefa</a:t>
            </a:r>
            <a:r>
              <a:rPr sz="1150" spc="-40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de</a:t>
            </a:r>
            <a:r>
              <a:rPr sz="1150" spc="-35" dirty="0">
                <a:latin typeface="Lucida Sans"/>
                <a:cs typeface="Lucida Sans"/>
              </a:rPr>
              <a:t> </a:t>
            </a:r>
            <a:r>
              <a:rPr sz="1150" spc="10" dirty="0">
                <a:latin typeface="Lucida Sans"/>
                <a:cs typeface="Lucida Sans"/>
              </a:rPr>
              <a:t>Planificación</a:t>
            </a:r>
            <a:r>
              <a:rPr sz="1150" spc="-35" dirty="0">
                <a:latin typeface="Lucida Sans"/>
                <a:cs typeface="Lucida Sans"/>
              </a:rPr>
              <a:t> </a:t>
            </a:r>
            <a:r>
              <a:rPr sz="1150" spc="75" dirty="0">
                <a:latin typeface="Lucida Sans"/>
                <a:cs typeface="Lucida Sans"/>
              </a:rPr>
              <a:t>y </a:t>
            </a:r>
            <a:r>
              <a:rPr sz="1150" spc="-350" dirty="0">
                <a:latin typeface="Lucida Sans"/>
                <a:cs typeface="Lucida Sans"/>
              </a:rPr>
              <a:t> </a:t>
            </a:r>
            <a:r>
              <a:rPr sz="1150" spc="10" dirty="0">
                <a:latin typeface="Lucida Sans"/>
                <a:cs typeface="Lucida Sans"/>
              </a:rPr>
              <a:t>Control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15" dirty="0">
                <a:latin typeface="Lucida Sans"/>
                <a:cs typeface="Lucida Sans"/>
              </a:rPr>
              <a:t>Financiero</a:t>
            </a:r>
            <a:endParaRPr sz="1150">
              <a:latin typeface="Lucida Sans"/>
              <a:cs typeface="Lucida Sans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7375857" y="7339880"/>
            <a:ext cx="1519555" cy="40259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85" dirty="0">
                <a:latin typeface="Lucida Sans"/>
                <a:cs typeface="Lucida Sans"/>
              </a:rPr>
              <a:t>José</a:t>
            </a:r>
            <a:r>
              <a:rPr sz="1150" spc="-60" dirty="0">
                <a:latin typeface="Lucida Sans"/>
                <a:cs typeface="Lucida Sans"/>
              </a:rPr>
              <a:t> </a:t>
            </a:r>
            <a:r>
              <a:rPr sz="1150" spc="30" dirty="0">
                <a:latin typeface="Lucida Sans"/>
                <a:cs typeface="Lucida Sans"/>
              </a:rPr>
              <a:t>Alemán</a:t>
            </a:r>
            <a:endParaRPr sz="1150">
              <a:latin typeface="Lucida Sans"/>
              <a:cs typeface="Lucida Sans"/>
            </a:endParaRPr>
          </a:p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50" spc="80" dirty="0">
                <a:latin typeface="Lucida Sans"/>
                <a:cs typeface="Lucida Sans"/>
              </a:rPr>
              <a:t>Jefe</a:t>
            </a:r>
            <a:r>
              <a:rPr sz="1150" spc="-45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de</a:t>
            </a:r>
            <a:r>
              <a:rPr sz="1150" spc="-40" dirty="0">
                <a:latin typeface="Lucida Sans"/>
                <a:cs typeface="Lucida Sans"/>
              </a:rPr>
              <a:t> </a:t>
            </a:r>
            <a:r>
              <a:rPr sz="1150" spc="10" dirty="0">
                <a:latin typeface="Lucida Sans"/>
                <a:cs typeface="Lucida Sans"/>
              </a:rPr>
              <a:t>Contabilidad</a:t>
            </a:r>
            <a:endParaRPr sz="1150">
              <a:latin typeface="Lucida Sans"/>
              <a:cs typeface="Lucida Sans"/>
            </a:endParaRPr>
          </a:p>
        </p:txBody>
      </p:sp>
      <p:grpSp>
        <p:nvGrpSpPr>
          <p:cNvPr id="110" name="object 110"/>
          <p:cNvGrpSpPr/>
          <p:nvPr/>
        </p:nvGrpSpPr>
        <p:grpSpPr>
          <a:xfrm>
            <a:off x="16876388" y="5498993"/>
            <a:ext cx="2518410" cy="687070"/>
            <a:chOff x="16876388" y="5498993"/>
            <a:chExt cx="2518410" cy="687070"/>
          </a:xfrm>
        </p:grpSpPr>
        <p:sp>
          <p:nvSpPr>
            <p:cNvPr id="111" name="object 111"/>
            <p:cNvSpPr/>
            <p:nvPr/>
          </p:nvSpPr>
          <p:spPr>
            <a:xfrm>
              <a:off x="16882738" y="5505343"/>
              <a:ext cx="2505710" cy="674370"/>
            </a:xfrm>
            <a:custGeom>
              <a:avLst/>
              <a:gdLst/>
              <a:ahLst/>
              <a:cxnLst/>
              <a:rect l="l" t="t" r="r" b="b"/>
              <a:pathLst>
                <a:path w="2505709" h="674370">
                  <a:moveTo>
                    <a:pt x="2418387" y="0"/>
                  </a:moveTo>
                  <a:lnTo>
                    <a:pt x="86740" y="0"/>
                  </a:lnTo>
                  <a:lnTo>
                    <a:pt x="52977" y="5438"/>
                  </a:lnTo>
                  <a:lnTo>
                    <a:pt x="25406" y="20270"/>
                  </a:lnTo>
                  <a:lnTo>
                    <a:pt x="6816" y="42270"/>
                  </a:lnTo>
                  <a:lnTo>
                    <a:pt x="0" y="69212"/>
                  </a:lnTo>
                  <a:lnTo>
                    <a:pt x="0" y="674188"/>
                  </a:lnTo>
                  <a:lnTo>
                    <a:pt x="2505127" y="674188"/>
                  </a:lnTo>
                  <a:lnTo>
                    <a:pt x="2505127" y="69212"/>
                  </a:lnTo>
                  <a:lnTo>
                    <a:pt x="2498311" y="42270"/>
                  </a:lnTo>
                  <a:lnTo>
                    <a:pt x="2479721" y="20270"/>
                  </a:lnTo>
                  <a:lnTo>
                    <a:pt x="2452149" y="5438"/>
                  </a:lnTo>
                  <a:lnTo>
                    <a:pt x="2418387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6882738" y="5505343"/>
              <a:ext cx="2505710" cy="674370"/>
            </a:xfrm>
            <a:custGeom>
              <a:avLst/>
              <a:gdLst/>
              <a:ahLst/>
              <a:cxnLst/>
              <a:rect l="l" t="t" r="r" b="b"/>
              <a:pathLst>
                <a:path w="2505709" h="674370">
                  <a:moveTo>
                    <a:pt x="86740" y="0"/>
                  </a:moveTo>
                  <a:lnTo>
                    <a:pt x="2418387" y="0"/>
                  </a:lnTo>
                  <a:lnTo>
                    <a:pt x="2452149" y="5438"/>
                  </a:lnTo>
                  <a:lnTo>
                    <a:pt x="2479721" y="20270"/>
                  </a:lnTo>
                  <a:lnTo>
                    <a:pt x="2498311" y="42270"/>
                  </a:lnTo>
                  <a:lnTo>
                    <a:pt x="2505127" y="69212"/>
                  </a:lnTo>
                  <a:lnTo>
                    <a:pt x="2505127" y="674188"/>
                  </a:lnTo>
                  <a:lnTo>
                    <a:pt x="0" y="674188"/>
                  </a:lnTo>
                  <a:lnTo>
                    <a:pt x="0" y="69212"/>
                  </a:lnTo>
                  <a:lnTo>
                    <a:pt x="6816" y="42270"/>
                  </a:lnTo>
                  <a:lnTo>
                    <a:pt x="25406" y="20270"/>
                  </a:lnTo>
                  <a:lnTo>
                    <a:pt x="52977" y="5438"/>
                  </a:lnTo>
                  <a:lnTo>
                    <a:pt x="86740" y="0"/>
                  </a:lnTo>
                  <a:close/>
                </a:path>
              </a:pathLst>
            </a:custGeom>
            <a:ln w="12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3" name="object 113"/>
          <p:cNvSpPr txBox="1"/>
          <p:nvPr/>
        </p:nvSpPr>
        <p:spPr>
          <a:xfrm>
            <a:off x="17319457" y="5528697"/>
            <a:ext cx="1643380" cy="40259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120" dirty="0">
                <a:latin typeface="Lucida Sans"/>
                <a:cs typeface="Lucida Sans"/>
              </a:rPr>
              <a:t>ÁREA</a:t>
            </a:r>
            <a:endParaRPr sz="1150">
              <a:latin typeface="Lucida Sans"/>
              <a:cs typeface="Lucida Sans"/>
            </a:endParaRPr>
          </a:p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50" spc="95" dirty="0">
                <a:latin typeface="Lucida Sans"/>
                <a:cs typeface="Lucida Sans"/>
              </a:rPr>
              <a:t>DE</a:t>
            </a:r>
            <a:r>
              <a:rPr sz="1150" spc="-55" dirty="0">
                <a:latin typeface="Lucida Sans"/>
                <a:cs typeface="Lucida Sans"/>
              </a:rPr>
              <a:t> </a:t>
            </a:r>
            <a:r>
              <a:rPr sz="1150" spc="55" dirty="0">
                <a:latin typeface="Lucida Sans"/>
                <a:cs typeface="Lucida Sans"/>
              </a:rPr>
              <a:t>ADMINISTRACIÓN</a:t>
            </a:r>
            <a:endParaRPr sz="1150">
              <a:latin typeface="Lucida Sans"/>
              <a:cs typeface="Lucida Sans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16065651" y="3319550"/>
            <a:ext cx="2007870" cy="1716752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150" spc="20" dirty="0">
                <a:latin typeface="Lucida Sans"/>
                <a:cs typeface="Lucida Sans"/>
              </a:rPr>
              <a:t>Equipo:</a:t>
            </a:r>
            <a:endParaRPr sz="1150" dirty="0">
              <a:latin typeface="Lucida Sans"/>
              <a:cs typeface="Lucida Sans"/>
            </a:endParaRPr>
          </a:p>
          <a:p>
            <a:pPr marL="12700" marR="5080" indent="-635" algn="ctr">
              <a:lnSpc>
                <a:spcPct val="107600"/>
              </a:lnSpc>
            </a:pPr>
            <a:r>
              <a:rPr sz="1150" spc="20" dirty="0">
                <a:latin typeface="Lucida Sans"/>
                <a:cs typeface="Lucida Sans"/>
              </a:rPr>
              <a:t>Araceli Suárez Suárez </a:t>
            </a:r>
            <a:r>
              <a:rPr sz="1150" spc="25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Carmen </a:t>
            </a:r>
            <a:r>
              <a:rPr sz="1150" spc="30" dirty="0">
                <a:latin typeface="Lucida Sans"/>
                <a:cs typeface="Lucida Sans"/>
              </a:rPr>
              <a:t>Labrador </a:t>
            </a:r>
            <a:r>
              <a:rPr sz="1150" spc="20" dirty="0">
                <a:latin typeface="Lucida Sans"/>
                <a:cs typeface="Lucida Sans"/>
              </a:rPr>
              <a:t>García</a:t>
            </a:r>
            <a:endParaRPr lang="es-ES" sz="1150" spc="20" dirty="0">
              <a:latin typeface="Lucida Sans"/>
              <a:cs typeface="Lucida Sans"/>
            </a:endParaRPr>
          </a:p>
          <a:p>
            <a:pPr marL="12700" marR="5080" indent="-635" algn="ctr">
              <a:lnSpc>
                <a:spcPct val="107600"/>
              </a:lnSpc>
            </a:pPr>
            <a:r>
              <a:rPr lang="es-ES" sz="1150" spc="15" dirty="0">
                <a:latin typeface="Lucida Sans"/>
                <a:cs typeface="Lucida Sans"/>
              </a:rPr>
              <a:t>Ivanna Santana Pérez</a:t>
            </a:r>
            <a:endParaRPr lang="es-ES" sz="1150" dirty="0">
              <a:latin typeface="Lucida Sans"/>
              <a:cs typeface="Lucida Sans"/>
            </a:endParaRPr>
          </a:p>
          <a:p>
            <a:pPr marL="12700" marR="5080" indent="-635" algn="ctr">
              <a:lnSpc>
                <a:spcPct val="107600"/>
              </a:lnSpc>
            </a:pPr>
            <a:r>
              <a:rPr sz="1150" spc="35" dirty="0">
                <a:latin typeface="Lucida Sans"/>
                <a:cs typeface="Lucida Sans"/>
              </a:rPr>
              <a:t>Kerygma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Suárez</a:t>
            </a:r>
            <a:r>
              <a:rPr sz="1150" spc="-20" dirty="0">
                <a:latin typeface="Lucida Sans"/>
                <a:cs typeface="Lucida Sans"/>
              </a:rPr>
              <a:t> </a:t>
            </a:r>
            <a:r>
              <a:rPr sz="1150" spc="15" dirty="0">
                <a:latin typeface="Lucida Sans"/>
                <a:cs typeface="Lucida Sans"/>
              </a:rPr>
              <a:t>Rodríguez </a:t>
            </a:r>
            <a:r>
              <a:rPr sz="1150" spc="-350" dirty="0">
                <a:latin typeface="Lucida Sans"/>
                <a:cs typeface="Lucida Sans"/>
              </a:rPr>
              <a:t> </a:t>
            </a:r>
            <a:r>
              <a:rPr sz="1150" spc="15" dirty="0">
                <a:latin typeface="Lucida Sans"/>
                <a:cs typeface="Lucida Sans"/>
              </a:rPr>
              <a:t>Naiara</a:t>
            </a:r>
            <a:r>
              <a:rPr sz="1150" spc="-30" dirty="0">
                <a:latin typeface="Lucida Sans"/>
                <a:cs typeface="Lucida Sans"/>
              </a:rPr>
              <a:t> </a:t>
            </a:r>
            <a:r>
              <a:rPr sz="1150" spc="5" dirty="0">
                <a:latin typeface="Lucida Sans"/>
                <a:cs typeface="Lucida Sans"/>
              </a:rPr>
              <a:t>Cambil</a:t>
            </a:r>
            <a:r>
              <a:rPr sz="1150" spc="-25" dirty="0">
                <a:latin typeface="Lucida Sans"/>
                <a:cs typeface="Lucida Sans"/>
              </a:rPr>
              <a:t> </a:t>
            </a:r>
            <a:r>
              <a:rPr sz="1150" spc="40" dirty="0">
                <a:latin typeface="Lucida Sans"/>
                <a:cs typeface="Lucida Sans"/>
              </a:rPr>
              <a:t>Yepes</a:t>
            </a:r>
            <a:endParaRPr sz="1150" dirty="0">
              <a:latin typeface="Lucida Sans"/>
              <a:cs typeface="Lucida Sans"/>
            </a:endParaRPr>
          </a:p>
          <a:p>
            <a:pPr marL="135255" marR="127635" algn="ctr">
              <a:lnSpc>
                <a:spcPct val="107600"/>
              </a:lnSpc>
            </a:pPr>
            <a:r>
              <a:rPr sz="1150" spc="25" dirty="0">
                <a:latin typeface="Lucida Sans"/>
                <a:cs typeface="Lucida Sans"/>
              </a:rPr>
              <a:t>Pino </a:t>
            </a:r>
            <a:r>
              <a:rPr sz="1150" spc="-15" dirty="0">
                <a:latin typeface="Lucida Sans"/>
                <a:cs typeface="Lucida Sans"/>
              </a:rPr>
              <a:t>Mª </a:t>
            </a:r>
            <a:r>
              <a:rPr sz="1150" spc="20" dirty="0">
                <a:latin typeface="Lucida Sans"/>
                <a:cs typeface="Lucida Sans"/>
              </a:rPr>
              <a:t>Granados </a:t>
            </a:r>
            <a:r>
              <a:rPr sz="1150" spc="25" dirty="0">
                <a:latin typeface="Lucida Sans"/>
                <a:cs typeface="Lucida Sans"/>
              </a:rPr>
              <a:t> Raquel Rubio </a:t>
            </a:r>
            <a:r>
              <a:rPr sz="1150" spc="-20" dirty="0">
                <a:latin typeface="Lucida Sans"/>
                <a:cs typeface="Lucida Sans"/>
              </a:rPr>
              <a:t>Trujillo </a:t>
            </a:r>
            <a:r>
              <a:rPr sz="1150" spc="-15" dirty="0">
                <a:latin typeface="Lucida Sans"/>
                <a:cs typeface="Lucida Sans"/>
              </a:rPr>
              <a:t> </a:t>
            </a:r>
            <a:r>
              <a:rPr sz="1150" spc="30" dirty="0">
                <a:latin typeface="Lucida Sans"/>
                <a:cs typeface="Lucida Sans"/>
              </a:rPr>
              <a:t>Sandra</a:t>
            </a:r>
            <a:r>
              <a:rPr sz="1150" spc="-60" dirty="0">
                <a:latin typeface="Lucida Sans"/>
                <a:cs typeface="Lucida Sans"/>
              </a:rPr>
              <a:t> </a:t>
            </a:r>
            <a:r>
              <a:rPr sz="1150" spc="25" dirty="0">
                <a:latin typeface="Lucida Sans"/>
                <a:cs typeface="Lucida Sans"/>
              </a:rPr>
              <a:t>Arnosa</a:t>
            </a:r>
            <a:r>
              <a:rPr sz="1150" spc="-55" dirty="0">
                <a:latin typeface="Lucida Sans"/>
                <a:cs typeface="Lucida Sans"/>
              </a:rPr>
              <a:t> </a:t>
            </a:r>
            <a:r>
              <a:rPr sz="1150" spc="15" dirty="0">
                <a:latin typeface="Lucida Sans"/>
                <a:cs typeface="Lucida Sans"/>
              </a:rPr>
              <a:t>Torrente</a:t>
            </a:r>
            <a:endParaRPr lang="es-ES" sz="1150" spc="15" dirty="0">
              <a:latin typeface="Lucida Sans"/>
              <a:cs typeface="Lucida Sans"/>
            </a:endParaRPr>
          </a:p>
        </p:txBody>
      </p:sp>
      <p:grpSp>
        <p:nvGrpSpPr>
          <p:cNvPr id="115" name="object 115"/>
          <p:cNvGrpSpPr/>
          <p:nvPr/>
        </p:nvGrpSpPr>
        <p:grpSpPr>
          <a:xfrm>
            <a:off x="12922876" y="2893869"/>
            <a:ext cx="4135754" cy="659130"/>
            <a:chOff x="12922876" y="2893869"/>
            <a:chExt cx="4135754" cy="659130"/>
          </a:xfrm>
        </p:grpSpPr>
        <p:sp>
          <p:nvSpPr>
            <p:cNvPr id="116" name="object 116"/>
            <p:cNvSpPr/>
            <p:nvPr/>
          </p:nvSpPr>
          <p:spPr>
            <a:xfrm>
              <a:off x="12925416" y="3181150"/>
              <a:ext cx="4114800" cy="150495"/>
            </a:xfrm>
            <a:custGeom>
              <a:avLst/>
              <a:gdLst/>
              <a:ahLst/>
              <a:cxnLst/>
              <a:rect l="l" t="t" r="r" b="b"/>
              <a:pathLst>
                <a:path w="4114800" h="150495">
                  <a:moveTo>
                    <a:pt x="4114461" y="150173"/>
                  </a:moveTo>
                  <a:lnTo>
                    <a:pt x="4114461" y="43181"/>
                  </a:lnTo>
                  <a:lnTo>
                    <a:pt x="4108809" y="26376"/>
                  </a:lnTo>
                  <a:lnTo>
                    <a:pt x="4093398" y="12650"/>
                  </a:lnTo>
                  <a:lnTo>
                    <a:pt x="4070543" y="3394"/>
                  </a:lnTo>
                  <a:lnTo>
                    <a:pt x="4042557" y="0"/>
                  </a:lnTo>
                  <a:lnTo>
                    <a:pt x="71903" y="0"/>
                  </a:lnTo>
                  <a:lnTo>
                    <a:pt x="43913" y="3394"/>
                  </a:lnTo>
                  <a:lnTo>
                    <a:pt x="21058" y="12650"/>
                  </a:lnTo>
                  <a:lnTo>
                    <a:pt x="5649" y="26376"/>
                  </a:lnTo>
                  <a:lnTo>
                    <a:pt x="0" y="43181"/>
                  </a:lnTo>
                  <a:lnTo>
                    <a:pt x="0" y="135943"/>
                  </a:lnTo>
                </a:path>
              </a:pathLst>
            </a:custGeom>
            <a:ln w="49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7021392" y="3311918"/>
              <a:ext cx="37465" cy="37465"/>
            </a:xfrm>
            <a:custGeom>
              <a:avLst/>
              <a:gdLst/>
              <a:ahLst/>
              <a:cxnLst/>
              <a:rect l="l" t="t" r="r" b="b"/>
              <a:pathLst>
                <a:path w="37465" h="37464">
                  <a:moveTo>
                    <a:pt x="18481" y="0"/>
                  </a:moveTo>
                  <a:lnTo>
                    <a:pt x="11290" y="1453"/>
                  </a:lnTo>
                  <a:lnTo>
                    <a:pt x="5416" y="5416"/>
                  </a:lnTo>
                  <a:lnTo>
                    <a:pt x="1453" y="11290"/>
                  </a:lnTo>
                  <a:lnTo>
                    <a:pt x="0" y="18481"/>
                  </a:lnTo>
                  <a:lnTo>
                    <a:pt x="1453" y="25675"/>
                  </a:lnTo>
                  <a:lnTo>
                    <a:pt x="5416" y="31550"/>
                  </a:lnTo>
                  <a:lnTo>
                    <a:pt x="11290" y="35510"/>
                  </a:lnTo>
                  <a:lnTo>
                    <a:pt x="18481" y="36962"/>
                  </a:lnTo>
                  <a:lnTo>
                    <a:pt x="25675" y="35510"/>
                  </a:lnTo>
                  <a:lnTo>
                    <a:pt x="31550" y="31550"/>
                  </a:lnTo>
                  <a:lnTo>
                    <a:pt x="35510" y="25675"/>
                  </a:lnTo>
                  <a:lnTo>
                    <a:pt x="36962" y="18481"/>
                  </a:lnTo>
                  <a:lnTo>
                    <a:pt x="35510" y="11290"/>
                  </a:lnTo>
                  <a:lnTo>
                    <a:pt x="31550" y="5416"/>
                  </a:lnTo>
                  <a:lnTo>
                    <a:pt x="25675" y="1453"/>
                  </a:lnTo>
                  <a:lnTo>
                    <a:pt x="1848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3709947" y="2896726"/>
              <a:ext cx="2051050" cy="653415"/>
            </a:xfrm>
            <a:custGeom>
              <a:avLst/>
              <a:gdLst/>
              <a:ahLst/>
              <a:cxnLst/>
              <a:rect l="l" t="t" r="r" b="b"/>
              <a:pathLst>
                <a:path w="2051050" h="653414">
                  <a:moveTo>
                    <a:pt x="1991625" y="0"/>
                  </a:moveTo>
                  <a:lnTo>
                    <a:pt x="59359" y="0"/>
                  </a:lnTo>
                  <a:lnTo>
                    <a:pt x="36253" y="4888"/>
                  </a:lnTo>
                  <a:lnTo>
                    <a:pt x="17385" y="18221"/>
                  </a:lnTo>
                  <a:lnTo>
                    <a:pt x="4664" y="37998"/>
                  </a:lnTo>
                  <a:lnTo>
                    <a:pt x="0" y="62218"/>
                  </a:lnTo>
                  <a:lnTo>
                    <a:pt x="0" y="590767"/>
                  </a:lnTo>
                  <a:lnTo>
                    <a:pt x="4664" y="614986"/>
                  </a:lnTo>
                  <a:lnTo>
                    <a:pt x="17385" y="634763"/>
                  </a:lnTo>
                  <a:lnTo>
                    <a:pt x="36253" y="648096"/>
                  </a:lnTo>
                  <a:lnTo>
                    <a:pt x="59359" y="652985"/>
                  </a:lnTo>
                  <a:lnTo>
                    <a:pt x="1991625" y="652985"/>
                  </a:lnTo>
                  <a:lnTo>
                    <a:pt x="2014731" y="648096"/>
                  </a:lnTo>
                  <a:lnTo>
                    <a:pt x="2033599" y="634763"/>
                  </a:lnTo>
                  <a:lnTo>
                    <a:pt x="2046320" y="614986"/>
                  </a:lnTo>
                  <a:lnTo>
                    <a:pt x="2050984" y="590767"/>
                  </a:lnTo>
                  <a:lnTo>
                    <a:pt x="2050984" y="62218"/>
                  </a:lnTo>
                  <a:lnTo>
                    <a:pt x="2046320" y="37998"/>
                  </a:lnTo>
                  <a:lnTo>
                    <a:pt x="2033599" y="18221"/>
                  </a:lnTo>
                  <a:lnTo>
                    <a:pt x="2014731" y="4888"/>
                  </a:lnTo>
                  <a:lnTo>
                    <a:pt x="1991625" y="0"/>
                  </a:lnTo>
                  <a:close/>
                </a:path>
              </a:pathLst>
            </a:custGeom>
            <a:solidFill>
              <a:srgbClr val="FBF8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3709947" y="2896726"/>
              <a:ext cx="2051050" cy="653415"/>
            </a:xfrm>
            <a:custGeom>
              <a:avLst/>
              <a:gdLst/>
              <a:ahLst/>
              <a:cxnLst/>
              <a:rect l="l" t="t" r="r" b="b"/>
              <a:pathLst>
                <a:path w="2051050" h="653414">
                  <a:moveTo>
                    <a:pt x="59359" y="0"/>
                  </a:moveTo>
                  <a:lnTo>
                    <a:pt x="1991625" y="0"/>
                  </a:lnTo>
                  <a:lnTo>
                    <a:pt x="2014731" y="4888"/>
                  </a:lnTo>
                  <a:lnTo>
                    <a:pt x="2033599" y="18221"/>
                  </a:lnTo>
                  <a:lnTo>
                    <a:pt x="2046320" y="37998"/>
                  </a:lnTo>
                  <a:lnTo>
                    <a:pt x="2050984" y="62218"/>
                  </a:lnTo>
                  <a:lnTo>
                    <a:pt x="2050984" y="590767"/>
                  </a:lnTo>
                  <a:lnTo>
                    <a:pt x="2046320" y="614986"/>
                  </a:lnTo>
                  <a:lnTo>
                    <a:pt x="2033599" y="634763"/>
                  </a:lnTo>
                  <a:lnTo>
                    <a:pt x="2014731" y="648096"/>
                  </a:lnTo>
                  <a:lnTo>
                    <a:pt x="1991625" y="652985"/>
                  </a:lnTo>
                  <a:lnTo>
                    <a:pt x="59359" y="652985"/>
                  </a:lnTo>
                  <a:lnTo>
                    <a:pt x="36253" y="648096"/>
                  </a:lnTo>
                  <a:lnTo>
                    <a:pt x="17385" y="634763"/>
                  </a:lnTo>
                  <a:lnTo>
                    <a:pt x="4664" y="614986"/>
                  </a:lnTo>
                  <a:lnTo>
                    <a:pt x="0" y="590767"/>
                  </a:lnTo>
                  <a:lnTo>
                    <a:pt x="0" y="62218"/>
                  </a:lnTo>
                  <a:lnTo>
                    <a:pt x="4664" y="37998"/>
                  </a:lnTo>
                  <a:lnTo>
                    <a:pt x="17385" y="18221"/>
                  </a:lnTo>
                  <a:lnTo>
                    <a:pt x="36253" y="4888"/>
                  </a:lnTo>
                  <a:lnTo>
                    <a:pt x="59359" y="0"/>
                  </a:lnTo>
                  <a:close/>
                </a:path>
              </a:pathLst>
            </a:custGeom>
            <a:ln w="53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0" name="object 120"/>
          <p:cNvSpPr txBox="1"/>
          <p:nvPr/>
        </p:nvSpPr>
        <p:spPr>
          <a:xfrm>
            <a:off x="13807338" y="2908573"/>
            <a:ext cx="1863725" cy="591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1275" algn="just">
              <a:lnSpc>
                <a:spcPct val="107600"/>
              </a:lnSpc>
              <a:spcBef>
                <a:spcPts val="95"/>
              </a:spcBef>
            </a:pPr>
            <a:r>
              <a:rPr sz="1150" spc="15" dirty="0">
                <a:latin typeface="Lucida Sans"/>
                <a:cs typeface="Lucida Sans"/>
              </a:rPr>
              <a:t>Catalina </a:t>
            </a:r>
            <a:r>
              <a:rPr sz="1150" spc="25" dirty="0">
                <a:latin typeface="Lucida Sans"/>
                <a:cs typeface="Lucida Sans"/>
              </a:rPr>
              <a:t>Suárez </a:t>
            </a:r>
            <a:r>
              <a:rPr sz="1150" spc="40" dirty="0">
                <a:latin typeface="Lucida Sans"/>
                <a:cs typeface="Lucida Sans"/>
              </a:rPr>
              <a:t>Romero </a:t>
            </a:r>
            <a:r>
              <a:rPr sz="1150" spc="-350" dirty="0">
                <a:latin typeface="Lucida Sans"/>
                <a:cs typeface="Lucida Sans"/>
              </a:rPr>
              <a:t> </a:t>
            </a:r>
            <a:r>
              <a:rPr sz="1150" spc="80" dirty="0">
                <a:latin typeface="Lucida Sans"/>
                <a:cs typeface="Lucida Sans"/>
              </a:rPr>
              <a:t>Jefa</a:t>
            </a:r>
            <a:r>
              <a:rPr sz="1150" spc="-35" dirty="0">
                <a:latin typeface="Lucida Sans"/>
                <a:cs typeface="Lucida Sans"/>
              </a:rPr>
              <a:t> </a:t>
            </a:r>
            <a:r>
              <a:rPr sz="1150" spc="35" dirty="0">
                <a:latin typeface="Lucida Sans"/>
                <a:cs typeface="Lucida Sans"/>
              </a:rPr>
              <a:t>de</a:t>
            </a:r>
            <a:r>
              <a:rPr sz="1150" spc="-35" dirty="0">
                <a:latin typeface="Lucida Sans"/>
                <a:cs typeface="Lucida Sans"/>
              </a:rPr>
              <a:t> </a:t>
            </a:r>
            <a:r>
              <a:rPr sz="1150" spc="15" dirty="0">
                <a:latin typeface="Lucida Sans"/>
                <a:cs typeface="Lucida Sans"/>
              </a:rPr>
              <a:t>Asesoría</a:t>
            </a:r>
            <a:r>
              <a:rPr sz="1150" spc="-40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Jurídica, </a:t>
            </a:r>
            <a:r>
              <a:rPr sz="1150" spc="-350" dirty="0">
                <a:latin typeface="Lucida Sans"/>
                <a:cs typeface="Lucida Sans"/>
              </a:rPr>
              <a:t> </a:t>
            </a:r>
            <a:r>
              <a:rPr sz="1150" spc="15" dirty="0">
                <a:latin typeface="Lucida Sans"/>
                <a:cs typeface="Lucida Sans"/>
              </a:rPr>
              <a:t>Personal</a:t>
            </a:r>
            <a:r>
              <a:rPr sz="1150" spc="295" dirty="0">
                <a:latin typeface="Lucida Sans"/>
                <a:cs typeface="Lucida Sans"/>
              </a:rPr>
              <a:t> </a:t>
            </a:r>
            <a:r>
              <a:rPr sz="1150" spc="75" dirty="0">
                <a:latin typeface="Lucida Sans"/>
                <a:cs typeface="Lucida Sans"/>
              </a:rPr>
              <a:t>y</a:t>
            </a:r>
            <a:r>
              <a:rPr sz="1150" spc="-35" dirty="0">
                <a:latin typeface="Lucida Sans"/>
                <a:cs typeface="Lucida Sans"/>
              </a:rPr>
              <a:t> </a:t>
            </a:r>
            <a:r>
              <a:rPr sz="1150" spc="20" dirty="0">
                <a:latin typeface="Lucida Sans"/>
                <a:cs typeface="Lucida Sans"/>
              </a:rPr>
              <a:t>Contratación</a:t>
            </a:r>
            <a:endParaRPr sz="1150">
              <a:latin typeface="Lucida Sans"/>
              <a:cs typeface="Lucida Sans"/>
            </a:endParaRPr>
          </a:p>
        </p:txBody>
      </p:sp>
      <p:grpSp>
        <p:nvGrpSpPr>
          <p:cNvPr id="121" name="object 121"/>
          <p:cNvGrpSpPr/>
          <p:nvPr/>
        </p:nvGrpSpPr>
        <p:grpSpPr>
          <a:xfrm>
            <a:off x="11268581" y="2869607"/>
            <a:ext cx="2063114" cy="665480"/>
            <a:chOff x="11268581" y="2869607"/>
            <a:chExt cx="2063114" cy="665480"/>
          </a:xfrm>
        </p:grpSpPr>
        <p:sp>
          <p:nvSpPr>
            <p:cNvPr id="122" name="object 122"/>
            <p:cNvSpPr/>
            <p:nvPr/>
          </p:nvSpPr>
          <p:spPr>
            <a:xfrm>
              <a:off x="11274575" y="2875601"/>
              <a:ext cx="2051050" cy="653415"/>
            </a:xfrm>
            <a:custGeom>
              <a:avLst/>
              <a:gdLst/>
              <a:ahLst/>
              <a:cxnLst/>
              <a:rect l="l" t="t" r="r" b="b"/>
              <a:pathLst>
                <a:path w="2051050" h="653414">
                  <a:moveTo>
                    <a:pt x="1991625" y="0"/>
                  </a:moveTo>
                  <a:lnTo>
                    <a:pt x="59359" y="0"/>
                  </a:lnTo>
                  <a:lnTo>
                    <a:pt x="36253" y="4888"/>
                  </a:lnTo>
                  <a:lnTo>
                    <a:pt x="17385" y="18221"/>
                  </a:lnTo>
                  <a:lnTo>
                    <a:pt x="4664" y="37998"/>
                  </a:lnTo>
                  <a:lnTo>
                    <a:pt x="0" y="62218"/>
                  </a:lnTo>
                  <a:lnTo>
                    <a:pt x="0" y="590767"/>
                  </a:lnTo>
                  <a:lnTo>
                    <a:pt x="4664" y="614986"/>
                  </a:lnTo>
                  <a:lnTo>
                    <a:pt x="17385" y="634763"/>
                  </a:lnTo>
                  <a:lnTo>
                    <a:pt x="36253" y="648096"/>
                  </a:lnTo>
                  <a:lnTo>
                    <a:pt x="59359" y="652985"/>
                  </a:lnTo>
                  <a:lnTo>
                    <a:pt x="1991625" y="652985"/>
                  </a:lnTo>
                  <a:lnTo>
                    <a:pt x="2014731" y="648096"/>
                  </a:lnTo>
                  <a:lnTo>
                    <a:pt x="2033599" y="634763"/>
                  </a:lnTo>
                  <a:lnTo>
                    <a:pt x="2046320" y="614986"/>
                  </a:lnTo>
                  <a:lnTo>
                    <a:pt x="2050984" y="590767"/>
                  </a:lnTo>
                  <a:lnTo>
                    <a:pt x="2050984" y="62218"/>
                  </a:lnTo>
                  <a:lnTo>
                    <a:pt x="2046320" y="37998"/>
                  </a:lnTo>
                  <a:lnTo>
                    <a:pt x="2033599" y="18221"/>
                  </a:lnTo>
                  <a:lnTo>
                    <a:pt x="2014731" y="4888"/>
                  </a:lnTo>
                  <a:lnTo>
                    <a:pt x="1991625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11274575" y="2875601"/>
              <a:ext cx="2051050" cy="653415"/>
            </a:xfrm>
            <a:custGeom>
              <a:avLst/>
              <a:gdLst/>
              <a:ahLst/>
              <a:cxnLst/>
              <a:rect l="l" t="t" r="r" b="b"/>
              <a:pathLst>
                <a:path w="2051050" h="653414">
                  <a:moveTo>
                    <a:pt x="59359" y="0"/>
                  </a:moveTo>
                  <a:lnTo>
                    <a:pt x="1991625" y="0"/>
                  </a:lnTo>
                  <a:lnTo>
                    <a:pt x="2014731" y="4888"/>
                  </a:lnTo>
                  <a:lnTo>
                    <a:pt x="2033599" y="18221"/>
                  </a:lnTo>
                  <a:lnTo>
                    <a:pt x="2046320" y="37998"/>
                  </a:lnTo>
                  <a:lnTo>
                    <a:pt x="2050984" y="62218"/>
                  </a:lnTo>
                  <a:lnTo>
                    <a:pt x="2050984" y="590767"/>
                  </a:lnTo>
                  <a:lnTo>
                    <a:pt x="2046320" y="614986"/>
                  </a:lnTo>
                  <a:lnTo>
                    <a:pt x="2033599" y="634763"/>
                  </a:lnTo>
                  <a:lnTo>
                    <a:pt x="2014731" y="648096"/>
                  </a:lnTo>
                  <a:lnTo>
                    <a:pt x="1991625" y="652985"/>
                  </a:lnTo>
                  <a:lnTo>
                    <a:pt x="59359" y="652985"/>
                  </a:lnTo>
                  <a:lnTo>
                    <a:pt x="36253" y="648096"/>
                  </a:lnTo>
                  <a:lnTo>
                    <a:pt x="17385" y="634763"/>
                  </a:lnTo>
                  <a:lnTo>
                    <a:pt x="4664" y="614986"/>
                  </a:lnTo>
                  <a:lnTo>
                    <a:pt x="0" y="590767"/>
                  </a:lnTo>
                  <a:lnTo>
                    <a:pt x="0" y="62218"/>
                  </a:lnTo>
                  <a:lnTo>
                    <a:pt x="4664" y="37998"/>
                  </a:lnTo>
                  <a:lnTo>
                    <a:pt x="17385" y="18221"/>
                  </a:lnTo>
                  <a:lnTo>
                    <a:pt x="36253" y="4888"/>
                  </a:lnTo>
                  <a:lnTo>
                    <a:pt x="59359" y="0"/>
                  </a:lnTo>
                  <a:close/>
                </a:path>
              </a:pathLst>
            </a:custGeom>
            <a:ln w="1198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4" name="object 124"/>
          <p:cNvSpPr txBox="1"/>
          <p:nvPr/>
        </p:nvSpPr>
        <p:spPr>
          <a:xfrm>
            <a:off x="11375538" y="2891987"/>
            <a:ext cx="1819910" cy="591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-635" algn="ctr">
              <a:lnSpc>
                <a:spcPct val="107600"/>
              </a:lnSpc>
              <a:spcBef>
                <a:spcPts val="95"/>
              </a:spcBef>
            </a:pPr>
            <a:r>
              <a:rPr sz="1150" spc="120" dirty="0">
                <a:latin typeface="Lucida Sans"/>
                <a:cs typeface="Lucida Sans"/>
              </a:rPr>
              <a:t>ÁREA </a:t>
            </a:r>
            <a:r>
              <a:rPr sz="1150" spc="95" dirty="0">
                <a:latin typeface="Lucida Sans"/>
                <a:cs typeface="Lucida Sans"/>
              </a:rPr>
              <a:t>DE </a:t>
            </a:r>
            <a:r>
              <a:rPr sz="1150" spc="100" dirty="0">
                <a:latin typeface="Lucida Sans"/>
                <a:cs typeface="Lucida Sans"/>
              </a:rPr>
              <a:t>ASESORÍA </a:t>
            </a:r>
            <a:r>
              <a:rPr sz="1150" spc="105" dirty="0">
                <a:latin typeface="Lucida Sans"/>
                <a:cs typeface="Lucida Sans"/>
              </a:rPr>
              <a:t> </a:t>
            </a:r>
            <a:r>
              <a:rPr sz="1150" spc="65" dirty="0">
                <a:latin typeface="Lucida Sans"/>
                <a:cs typeface="Lucida Sans"/>
              </a:rPr>
              <a:t>JURÍDICA,</a:t>
            </a:r>
            <a:r>
              <a:rPr sz="1150" spc="-55" dirty="0">
                <a:latin typeface="Lucida Sans"/>
                <a:cs typeface="Lucida Sans"/>
              </a:rPr>
              <a:t> </a:t>
            </a:r>
            <a:r>
              <a:rPr sz="1150" spc="110" dirty="0">
                <a:latin typeface="Lucida Sans"/>
                <a:cs typeface="Lucida Sans"/>
              </a:rPr>
              <a:t>PERSONAL</a:t>
            </a:r>
            <a:r>
              <a:rPr sz="1150" spc="-55" dirty="0">
                <a:latin typeface="Lucida Sans"/>
                <a:cs typeface="Lucida Sans"/>
              </a:rPr>
              <a:t> </a:t>
            </a:r>
            <a:r>
              <a:rPr sz="1150" spc="110" dirty="0">
                <a:latin typeface="Lucida Sans"/>
                <a:cs typeface="Lucida Sans"/>
              </a:rPr>
              <a:t>Y </a:t>
            </a:r>
            <a:r>
              <a:rPr sz="1150" spc="-350" dirty="0">
                <a:latin typeface="Lucida Sans"/>
                <a:cs typeface="Lucida Sans"/>
              </a:rPr>
              <a:t> </a:t>
            </a:r>
            <a:r>
              <a:rPr sz="1150" spc="65" dirty="0">
                <a:latin typeface="Lucida Sans"/>
                <a:cs typeface="Lucida Sans"/>
              </a:rPr>
              <a:t>CONTRATACIÓN</a:t>
            </a:r>
            <a:endParaRPr sz="115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276</Words>
  <Application>Microsoft Office PowerPoint</Application>
  <PresentationFormat>Personalizado</PresentationFormat>
  <Paragraphs>62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Calibri</vt:lpstr>
      <vt:lpstr>Lucida Sans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OrganigramaPromoturActualizado1</dc:title>
  <cp:lastModifiedBy>Luis Hernández Molina</cp:lastModifiedBy>
  <cp:revision>2</cp:revision>
  <dcterms:created xsi:type="dcterms:W3CDTF">2022-03-09T13:26:01Z</dcterms:created>
  <dcterms:modified xsi:type="dcterms:W3CDTF">2022-03-14T09:24:40Z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2022-01-11T00:00:00Z</vt:filetime>
  </property>
  <property fmtid="{D5CDD505-2E9C-101B-9397-08002B2CF9AE}" pid="3" name="Creator">
    <vt:lpwstr>Adobe Illustrator 26.0 (Macintosh)</vt:lpwstr>
  </property>
  <property fmtid="{D5CDD505-2E9C-101B-9397-08002B2CF9AE}" pid="4" name="LastSaved">
    <vt:filetime>2022-03-09T00:00:00Z</vt:filetime>
  </property>
</Properties>
</file>